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5" r:id="rId4"/>
  </p:sldMasterIdLst>
  <p:notesMasterIdLst>
    <p:notesMasterId r:id="rId14"/>
  </p:notesMasterIdLst>
  <p:handoutMasterIdLst>
    <p:handoutMasterId r:id="rId15"/>
  </p:handoutMasterIdLst>
  <p:sldIdLst>
    <p:sldId id="1116" r:id="rId5"/>
    <p:sldId id="141169738" r:id="rId6"/>
    <p:sldId id="141169739" r:id="rId7"/>
    <p:sldId id="141169740" r:id="rId8"/>
    <p:sldId id="141169741" r:id="rId9"/>
    <p:sldId id="141169742" r:id="rId10"/>
    <p:sldId id="141169743" r:id="rId11"/>
    <p:sldId id="141169744" r:id="rId12"/>
    <p:sldId id="8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CBACF"/>
    <a:srgbClr val="F2F3F5"/>
    <a:srgbClr val="4C5B6E"/>
    <a:srgbClr val="496471"/>
    <a:srgbClr val="F2F5F8"/>
    <a:srgbClr val="F0F2F6"/>
    <a:srgbClr val="FAFBFC"/>
    <a:srgbClr val="F9FBFD"/>
    <a:srgbClr val="F4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2CCB5-1E11-49A1-92A8-06797F84BFF6}" v="487" dt="2021-09-22T13:08:04.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0376" autoAdjust="0"/>
  </p:normalViewPr>
  <p:slideViewPr>
    <p:cSldViewPr snapToGrid="0">
      <p:cViewPr varScale="1">
        <p:scale>
          <a:sx n="88" d="100"/>
          <a:sy n="88" d="100"/>
        </p:scale>
        <p:origin x="2640"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0616"/>
    </p:cViewPr>
  </p:sorterViewPr>
  <p:notesViewPr>
    <p:cSldViewPr snapToGrid="0">
      <p:cViewPr varScale="1">
        <p:scale>
          <a:sx n="117" d="100"/>
          <a:sy n="117" d="100"/>
        </p:scale>
        <p:origin x="50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0982CCB5-1E11-49A1-92A8-06797F84BFF6}"/>
    <pc:docChg chg="undo custSel addSld delSld modSld sldOrd">
      <pc:chgData name="Thomas Stockhammer" userId="2aa20ba2-ba43-46c1-9e8b-e40494025eed" providerId="ADAL" clId="{0982CCB5-1E11-49A1-92A8-06797F84BFF6}" dt="2021-09-22T13:19:22.522" v="3241" actId="20577"/>
      <pc:docMkLst>
        <pc:docMk/>
      </pc:docMkLst>
      <pc:sldChg chg="modSp mod">
        <pc:chgData name="Thomas Stockhammer" userId="2aa20ba2-ba43-46c1-9e8b-e40494025eed" providerId="ADAL" clId="{0982CCB5-1E11-49A1-92A8-06797F84BFF6}" dt="2021-09-22T13:02:23.790" v="3067" actId="14100"/>
        <pc:sldMkLst>
          <pc:docMk/>
          <pc:sldMk cId="1371011236" sldId="1116"/>
        </pc:sldMkLst>
        <pc:spChg chg="mod">
          <ac:chgData name="Thomas Stockhammer" userId="2aa20ba2-ba43-46c1-9e8b-e40494025eed" providerId="ADAL" clId="{0982CCB5-1E11-49A1-92A8-06797F84BFF6}" dt="2021-09-22T13:02:23.790" v="3067" actId="14100"/>
          <ac:spMkLst>
            <pc:docMk/>
            <pc:sldMk cId="1371011236" sldId="1116"/>
            <ac:spMk id="47" creationId="{938A968C-5DDC-4091-9567-74EF32CFAE27}"/>
          </ac:spMkLst>
        </pc:spChg>
      </pc:sldChg>
      <pc:sldChg chg="del">
        <pc:chgData name="Thomas Stockhammer" userId="2aa20ba2-ba43-46c1-9e8b-e40494025eed" providerId="ADAL" clId="{0982CCB5-1E11-49A1-92A8-06797F84BFF6}" dt="2021-09-20T13:11:26.421" v="425" actId="47"/>
        <pc:sldMkLst>
          <pc:docMk/>
          <pc:sldMk cId="4288551259" sldId="1117"/>
        </pc:sldMkLst>
      </pc:sldChg>
      <pc:sldChg chg="del">
        <pc:chgData name="Thomas Stockhammer" userId="2aa20ba2-ba43-46c1-9e8b-e40494025eed" providerId="ADAL" clId="{0982CCB5-1E11-49A1-92A8-06797F84BFF6}" dt="2021-09-20T13:14:08.183" v="706" actId="47"/>
        <pc:sldMkLst>
          <pc:docMk/>
          <pc:sldMk cId="1153180934" sldId="18289"/>
        </pc:sldMkLst>
      </pc:sldChg>
      <pc:sldChg chg="addSp modSp add mod modNotesTx">
        <pc:chgData name="Thomas Stockhammer" userId="2aa20ba2-ba43-46c1-9e8b-e40494025eed" providerId="ADAL" clId="{0982CCB5-1E11-49A1-92A8-06797F84BFF6}" dt="2021-09-22T13:11:42.570" v="3152" actId="20577"/>
        <pc:sldMkLst>
          <pc:docMk/>
          <pc:sldMk cId="2757235382" sldId="141169738"/>
        </pc:sldMkLst>
        <pc:spChg chg="mod">
          <ac:chgData name="Thomas Stockhammer" userId="2aa20ba2-ba43-46c1-9e8b-e40494025eed" providerId="ADAL" clId="{0982CCB5-1E11-49A1-92A8-06797F84BFF6}" dt="2021-09-20T13:04:49.843" v="135" actId="20577"/>
          <ac:spMkLst>
            <pc:docMk/>
            <pc:sldMk cId="2757235382" sldId="141169738"/>
            <ac:spMk id="2" creationId="{E8752074-EB48-4F8B-B9FA-DF31D00C7ECA}"/>
          </ac:spMkLst>
        </pc:spChg>
        <pc:spChg chg="mod">
          <ac:chgData name="Thomas Stockhammer" userId="2aa20ba2-ba43-46c1-9e8b-e40494025eed" providerId="ADAL" clId="{0982CCB5-1E11-49A1-92A8-06797F84BFF6}" dt="2021-09-22T13:09:01.385" v="3121" actId="20577"/>
          <ac:spMkLst>
            <pc:docMk/>
            <pc:sldMk cId="2757235382" sldId="141169738"/>
            <ac:spMk id="3" creationId="{6183C146-E25D-440A-B0EA-38965A02B5DD}"/>
          </ac:spMkLst>
        </pc:spChg>
        <pc:spChg chg="mod">
          <ac:chgData name="Thomas Stockhammer" userId="2aa20ba2-ba43-46c1-9e8b-e40494025eed" providerId="ADAL" clId="{0982CCB5-1E11-49A1-92A8-06797F84BFF6}" dt="2021-09-20T13:06:31.884" v="222" actId="13822"/>
          <ac:spMkLst>
            <pc:docMk/>
            <pc:sldMk cId="2757235382" sldId="141169738"/>
            <ac:spMk id="24" creationId="{D742D42B-C01F-4FBE-8193-1C51815C6AC7}"/>
          </ac:spMkLst>
        </pc:spChg>
        <pc:spChg chg="mod">
          <ac:chgData name="Thomas Stockhammer" userId="2aa20ba2-ba43-46c1-9e8b-e40494025eed" providerId="ADAL" clId="{0982CCB5-1E11-49A1-92A8-06797F84BFF6}" dt="2021-09-20T13:13:20.097" v="669" actId="20577"/>
          <ac:spMkLst>
            <pc:docMk/>
            <pc:sldMk cId="2757235382" sldId="141169738"/>
            <ac:spMk id="27" creationId="{427FF8D7-EC6F-415E-B972-21264DB8BCB5}"/>
          </ac:spMkLst>
        </pc:spChg>
        <pc:spChg chg="mod">
          <ac:chgData name="Thomas Stockhammer" userId="2aa20ba2-ba43-46c1-9e8b-e40494025eed" providerId="ADAL" clId="{0982CCB5-1E11-49A1-92A8-06797F84BFF6}" dt="2021-09-20T13:13:42.706" v="704" actId="20577"/>
          <ac:spMkLst>
            <pc:docMk/>
            <pc:sldMk cId="2757235382" sldId="141169738"/>
            <ac:spMk id="31" creationId="{C298C04A-A746-4BD2-AED6-39D693699BB3}"/>
          </ac:spMkLst>
        </pc:spChg>
        <pc:spChg chg="mod">
          <ac:chgData name="Thomas Stockhammer" userId="2aa20ba2-ba43-46c1-9e8b-e40494025eed" providerId="ADAL" clId="{0982CCB5-1E11-49A1-92A8-06797F84BFF6}" dt="2021-09-20T19:08:41.760" v="2778" actId="20577"/>
          <ac:spMkLst>
            <pc:docMk/>
            <pc:sldMk cId="2757235382" sldId="141169738"/>
            <ac:spMk id="63" creationId="{F6AB2667-4C7E-47F9-9B2A-F28881027A25}"/>
          </ac:spMkLst>
        </pc:spChg>
        <pc:spChg chg="mod">
          <ac:chgData name="Thomas Stockhammer" userId="2aa20ba2-ba43-46c1-9e8b-e40494025eed" providerId="ADAL" clId="{0982CCB5-1E11-49A1-92A8-06797F84BFF6}" dt="2021-09-20T13:06:31.884" v="222" actId="13822"/>
          <ac:spMkLst>
            <pc:docMk/>
            <pc:sldMk cId="2757235382" sldId="141169738"/>
            <ac:spMk id="124" creationId="{8B65EEEB-A926-4FC7-B2A7-A6EC5FB32B00}"/>
          </ac:spMkLst>
        </pc:spChg>
        <pc:spChg chg="mod">
          <ac:chgData name="Thomas Stockhammer" userId="2aa20ba2-ba43-46c1-9e8b-e40494025eed" providerId="ADAL" clId="{0982CCB5-1E11-49A1-92A8-06797F84BFF6}" dt="2021-09-22T13:06:33.867" v="3068" actId="20577"/>
          <ac:spMkLst>
            <pc:docMk/>
            <pc:sldMk cId="2757235382" sldId="141169738"/>
            <ac:spMk id="127" creationId="{7774792F-CDB6-4B62-82D5-36B53BC78FDF}"/>
          </ac:spMkLst>
        </pc:spChg>
        <pc:spChg chg="mod">
          <ac:chgData name="Thomas Stockhammer" userId="2aa20ba2-ba43-46c1-9e8b-e40494025eed" providerId="ADAL" clId="{0982CCB5-1E11-49A1-92A8-06797F84BFF6}" dt="2021-09-22T13:06:39.991" v="3069" actId="20577"/>
          <ac:spMkLst>
            <pc:docMk/>
            <pc:sldMk cId="2757235382" sldId="141169738"/>
            <ac:spMk id="130" creationId="{C3FB2B36-E7F1-475F-A668-9BA72B65E18A}"/>
          </ac:spMkLst>
        </pc:spChg>
        <pc:spChg chg="mod">
          <ac:chgData name="Thomas Stockhammer" userId="2aa20ba2-ba43-46c1-9e8b-e40494025eed" providerId="ADAL" clId="{0982CCB5-1E11-49A1-92A8-06797F84BFF6}" dt="2021-09-20T13:03:45.223" v="87" actId="1035"/>
          <ac:spMkLst>
            <pc:docMk/>
            <pc:sldMk cId="2757235382" sldId="141169738"/>
            <ac:spMk id="139" creationId="{8851C8AA-FEA0-476A-B3F0-4F58F1E615D7}"/>
          </ac:spMkLst>
        </pc:spChg>
        <pc:spChg chg="mod">
          <ac:chgData name="Thomas Stockhammer" userId="2aa20ba2-ba43-46c1-9e8b-e40494025eed" providerId="ADAL" clId="{0982CCB5-1E11-49A1-92A8-06797F84BFF6}" dt="2021-09-20T13:03:45.223" v="87" actId="1035"/>
          <ac:spMkLst>
            <pc:docMk/>
            <pc:sldMk cId="2757235382" sldId="141169738"/>
            <ac:spMk id="140" creationId="{9570383B-1123-46CA-BB82-3F571549D660}"/>
          </ac:spMkLst>
        </pc:spChg>
        <pc:spChg chg="mod">
          <ac:chgData name="Thomas Stockhammer" userId="2aa20ba2-ba43-46c1-9e8b-e40494025eed" providerId="ADAL" clId="{0982CCB5-1E11-49A1-92A8-06797F84BFF6}" dt="2021-09-20T13:03:45.223" v="87" actId="1035"/>
          <ac:spMkLst>
            <pc:docMk/>
            <pc:sldMk cId="2757235382" sldId="141169738"/>
            <ac:spMk id="141" creationId="{ED9E8EB9-015C-4681-B4ED-1E0E64316C4D}"/>
          </ac:spMkLst>
        </pc:spChg>
        <pc:spChg chg="mod">
          <ac:chgData name="Thomas Stockhammer" userId="2aa20ba2-ba43-46c1-9e8b-e40494025eed" providerId="ADAL" clId="{0982CCB5-1E11-49A1-92A8-06797F84BFF6}" dt="2021-09-20T13:03:45.223" v="87" actId="1035"/>
          <ac:spMkLst>
            <pc:docMk/>
            <pc:sldMk cId="2757235382" sldId="141169738"/>
            <ac:spMk id="142" creationId="{80CFB989-CA02-457F-AA25-BE218B679698}"/>
          </ac:spMkLst>
        </pc:spChg>
        <pc:spChg chg="mod">
          <ac:chgData name="Thomas Stockhammer" userId="2aa20ba2-ba43-46c1-9e8b-e40494025eed" providerId="ADAL" clId="{0982CCB5-1E11-49A1-92A8-06797F84BFF6}" dt="2021-09-20T13:03:45.223" v="87" actId="1035"/>
          <ac:spMkLst>
            <pc:docMk/>
            <pc:sldMk cId="2757235382" sldId="141169738"/>
            <ac:spMk id="143" creationId="{8F6DCCCA-C9B3-4FB3-9839-A7ABC4C5D673}"/>
          </ac:spMkLst>
        </pc:spChg>
        <pc:spChg chg="mod">
          <ac:chgData name="Thomas Stockhammer" userId="2aa20ba2-ba43-46c1-9e8b-e40494025eed" providerId="ADAL" clId="{0982CCB5-1E11-49A1-92A8-06797F84BFF6}" dt="2021-09-20T13:03:45.223" v="87" actId="1035"/>
          <ac:spMkLst>
            <pc:docMk/>
            <pc:sldMk cId="2757235382" sldId="141169738"/>
            <ac:spMk id="144" creationId="{BCBAD05D-4481-4E71-8B3A-C4C4E4B47B5B}"/>
          </ac:spMkLst>
        </pc:spChg>
        <pc:spChg chg="mod">
          <ac:chgData name="Thomas Stockhammer" userId="2aa20ba2-ba43-46c1-9e8b-e40494025eed" providerId="ADAL" clId="{0982CCB5-1E11-49A1-92A8-06797F84BFF6}" dt="2021-09-20T13:03:45.223" v="87" actId="1035"/>
          <ac:spMkLst>
            <pc:docMk/>
            <pc:sldMk cId="2757235382" sldId="141169738"/>
            <ac:spMk id="145" creationId="{3B09E63C-04A1-4D37-915E-B65FF006BCA5}"/>
          </ac:spMkLst>
        </pc:spChg>
        <pc:spChg chg="mod">
          <ac:chgData name="Thomas Stockhammer" userId="2aa20ba2-ba43-46c1-9e8b-e40494025eed" providerId="ADAL" clId="{0982CCB5-1E11-49A1-92A8-06797F84BFF6}" dt="2021-09-20T13:03:45.223" v="87" actId="1035"/>
          <ac:spMkLst>
            <pc:docMk/>
            <pc:sldMk cId="2757235382" sldId="141169738"/>
            <ac:spMk id="146" creationId="{947F6046-E7C1-4927-89A7-CA0118C11724}"/>
          </ac:spMkLst>
        </pc:spChg>
        <pc:spChg chg="mod">
          <ac:chgData name="Thomas Stockhammer" userId="2aa20ba2-ba43-46c1-9e8b-e40494025eed" providerId="ADAL" clId="{0982CCB5-1E11-49A1-92A8-06797F84BFF6}" dt="2021-09-20T13:03:45.223" v="87" actId="1035"/>
          <ac:spMkLst>
            <pc:docMk/>
            <pc:sldMk cId="2757235382" sldId="141169738"/>
            <ac:spMk id="147" creationId="{3F410F41-4704-4B21-BEF6-293D56BEBE11}"/>
          </ac:spMkLst>
        </pc:spChg>
        <pc:spChg chg="mod">
          <ac:chgData name="Thomas Stockhammer" userId="2aa20ba2-ba43-46c1-9e8b-e40494025eed" providerId="ADAL" clId="{0982CCB5-1E11-49A1-92A8-06797F84BFF6}" dt="2021-09-20T13:03:45.223" v="87" actId="1035"/>
          <ac:spMkLst>
            <pc:docMk/>
            <pc:sldMk cId="2757235382" sldId="141169738"/>
            <ac:spMk id="148" creationId="{3C96DCF0-7E9B-4025-B853-A499B310EC89}"/>
          </ac:spMkLst>
        </pc:spChg>
        <pc:spChg chg="mod">
          <ac:chgData name="Thomas Stockhammer" userId="2aa20ba2-ba43-46c1-9e8b-e40494025eed" providerId="ADAL" clId="{0982CCB5-1E11-49A1-92A8-06797F84BFF6}" dt="2021-09-20T13:03:45.223" v="87" actId="1035"/>
          <ac:spMkLst>
            <pc:docMk/>
            <pc:sldMk cId="2757235382" sldId="141169738"/>
            <ac:spMk id="149" creationId="{DAA6A85C-6B7B-4EC5-BECE-B1B15468D326}"/>
          </ac:spMkLst>
        </pc:spChg>
        <pc:spChg chg="mod">
          <ac:chgData name="Thomas Stockhammer" userId="2aa20ba2-ba43-46c1-9e8b-e40494025eed" providerId="ADAL" clId="{0982CCB5-1E11-49A1-92A8-06797F84BFF6}" dt="2021-09-20T13:03:45.223" v="87" actId="1035"/>
          <ac:spMkLst>
            <pc:docMk/>
            <pc:sldMk cId="2757235382" sldId="141169738"/>
            <ac:spMk id="150" creationId="{18A4907E-6D33-46CE-BE12-71025D3BD026}"/>
          </ac:spMkLst>
        </pc:spChg>
        <pc:spChg chg="mod">
          <ac:chgData name="Thomas Stockhammer" userId="2aa20ba2-ba43-46c1-9e8b-e40494025eed" providerId="ADAL" clId="{0982CCB5-1E11-49A1-92A8-06797F84BFF6}" dt="2021-09-20T13:03:45.223" v="87" actId="1035"/>
          <ac:spMkLst>
            <pc:docMk/>
            <pc:sldMk cId="2757235382" sldId="141169738"/>
            <ac:spMk id="151" creationId="{2DC2ABEA-487F-4C5E-AD47-D9DB141DE244}"/>
          </ac:spMkLst>
        </pc:spChg>
        <pc:spChg chg="mod">
          <ac:chgData name="Thomas Stockhammer" userId="2aa20ba2-ba43-46c1-9e8b-e40494025eed" providerId="ADAL" clId="{0982CCB5-1E11-49A1-92A8-06797F84BFF6}" dt="2021-09-20T13:03:45.223" v="87" actId="1035"/>
          <ac:spMkLst>
            <pc:docMk/>
            <pc:sldMk cId="2757235382" sldId="141169738"/>
            <ac:spMk id="152" creationId="{44EF45F2-B711-453C-BB1C-7F867E493748}"/>
          </ac:spMkLst>
        </pc:spChg>
        <pc:spChg chg="mod">
          <ac:chgData name="Thomas Stockhammer" userId="2aa20ba2-ba43-46c1-9e8b-e40494025eed" providerId="ADAL" clId="{0982CCB5-1E11-49A1-92A8-06797F84BFF6}" dt="2021-09-20T13:03:45.223" v="87" actId="1035"/>
          <ac:spMkLst>
            <pc:docMk/>
            <pc:sldMk cId="2757235382" sldId="141169738"/>
            <ac:spMk id="153" creationId="{67582CC3-44EB-4F5E-B188-CAE13C4F6112}"/>
          </ac:spMkLst>
        </pc:spChg>
        <pc:spChg chg="mod">
          <ac:chgData name="Thomas Stockhammer" userId="2aa20ba2-ba43-46c1-9e8b-e40494025eed" providerId="ADAL" clId="{0982CCB5-1E11-49A1-92A8-06797F84BFF6}" dt="2021-09-20T13:03:45.223" v="87" actId="1035"/>
          <ac:spMkLst>
            <pc:docMk/>
            <pc:sldMk cId="2757235382" sldId="141169738"/>
            <ac:spMk id="154" creationId="{54102F1B-2D6B-46DA-B289-72CA83CF4AE6}"/>
          </ac:spMkLst>
        </pc:spChg>
        <pc:spChg chg="mod">
          <ac:chgData name="Thomas Stockhammer" userId="2aa20ba2-ba43-46c1-9e8b-e40494025eed" providerId="ADAL" clId="{0982CCB5-1E11-49A1-92A8-06797F84BFF6}" dt="2021-09-20T13:03:45.223" v="87" actId="1035"/>
          <ac:spMkLst>
            <pc:docMk/>
            <pc:sldMk cId="2757235382" sldId="141169738"/>
            <ac:spMk id="155" creationId="{2235CDCE-3D80-4233-89B0-5E34B34AB1E9}"/>
          </ac:spMkLst>
        </pc:spChg>
        <pc:spChg chg="mod">
          <ac:chgData name="Thomas Stockhammer" userId="2aa20ba2-ba43-46c1-9e8b-e40494025eed" providerId="ADAL" clId="{0982CCB5-1E11-49A1-92A8-06797F84BFF6}" dt="2021-09-20T13:03:45.223" v="87" actId="1035"/>
          <ac:spMkLst>
            <pc:docMk/>
            <pc:sldMk cId="2757235382" sldId="141169738"/>
            <ac:spMk id="156" creationId="{A8DCB94B-3C1F-4E3D-9AA8-935D97393D68}"/>
          </ac:spMkLst>
        </pc:spChg>
        <pc:spChg chg="mod">
          <ac:chgData name="Thomas Stockhammer" userId="2aa20ba2-ba43-46c1-9e8b-e40494025eed" providerId="ADAL" clId="{0982CCB5-1E11-49A1-92A8-06797F84BFF6}" dt="2021-09-20T13:03:45.223" v="87" actId="1035"/>
          <ac:spMkLst>
            <pc:docMk/>
            <pc:sldMk cId="2757235382" sldId="141169738"/>
            <ac:spMk id="157" creationId="{BEB90976-AB87-4503-8851-4710232B17A7}"/>
          </ac:spMkLst>
        </pc:spChg>
        <pc:spChg chg="mod">
          <ac:chgData name="Thomas Stockhammer" userId="2aa20ba2-ba43-46c1-9e8b-e40494025eed" providerId="ADAL" clId="{0982CCB5-1E11-49A1-92A8-06797F84BFF6}" dt="2021-09-20T13:03:45.223" v="87" actId="1035"/>
          <ac:spMkLst>
            <pc:docMk/>
            <pc:sldMk cId="2757235382" sldId="141169738"/>
            <ac:spMk id="158" creationId="{98EFD41F-26F2-4B44-BD32-50249B762258}"/>
          </ac:spMkLst>
        </pc:spChg>
        <pc:spChg chg="mod">
          <ac:chgData name="Thomas Stockhammer" userId="2aa20ba2-ba43-46c1-9e8b-e40494025eed" providerId="ADAL" clId="{0982CCB5-1E11-49A1-92A8-06797F84BFF6}" dt="2021-09-20T13:03:45.223" v="87" actId="1035"/>
          <ac:spMkLst>
            <pc:docMk/>
            <pc:sldMk cId="2757235382" sldId="141169738"/>
            <ac:spMk id="159" creationId="{5AB80B29-7011-404F-BDAD-21F0D2F1BD71}"/>
          </ac:spMkLst>
        </pc:spChg>
        <pc:spChg chg="mod">
          <ac:chgData name="Thomas Stockhammer" userId="2aa20ba2-ba43-46c1-9e8b-e40494025eed" providerId="ADAL" clId="{0982CCB5-1E11-49A1-92A8-06797F84BFF6}" dt="2021-09-20T13:03:45.223" v="87" actId="1035"/>
          <ac:spMkLst>
            <pc:docMk/>
            <pc:sldMk cId="2757235382" sldId="141169738"/>
            <ac:spMk id="160" creationId="{3CF4B8FF-8FC1-4D11-931F-8227D66E674D}"/>
          </ac:spMkLst>
        </pc:spChg>
        <pc:spChg chg="mod">
          <ac:chgData name="Thomas Stockhammer" userId="2aa20ba2-ba43-46c1-9e8b-e40494025eed" providerId="ADAL" clId="{0982CCB5-1E11-49A1-92A8-06797F84BFF6}" dt="2021-09-20T13:03:45.223" v="87" actId="1035"/>
          <ac:spMkLst>
            <pc:docMk/>
            <pc:sldMk cId="2757235382" sldId="141169738"/>
            <ac:spMk id="161" creationId="{C255A989-5B90-4727-9F12-56BD0331B119}"/>
          </ac:spMkLst>
        </pc:spChg>
        <pc:spChg chg="mod">
          <ac:chgData name="Thomas Stockhammer" userId="2aa20ba2-ba43-46c1-9e8b-e40494025eed" providerId="ADAL" clId="{0982CCB5-1E11-49A1-92A8-06797F84BFF6}" dt="2021-09-20T13:03:45.223" v="87" actId="1035"/>
          <ac:spMkLst>
            <pc:docMk/>
            <pc:sldMk cId="2757235382" sldId="141169738"/>
            <ac:spMk id="162" creationId="{B1BDF5C2-BD8F-4A6A-A021-BE29231BA0D4}"/>
          </ac:spMkLst>
        </pc:spChg>
        <pc:spChg chg="mod">
          <ac:chgData name="Thomas Stockhammer" userId="2aa20ba2-ba43-46c1-9e8b-e40494025eed" providerId="ADAL" clId="{0982CCB5-1E11-49A1-92A8-06797F84BFF6}" dt="2021-09-20T13:08:13.723" v="256" actId="1038"/>
          <ac:spMkLst>
            <pc:docMk/>
            <pc:sldMk cId="2757235382" sldId="141169738"/>
            <ac:spMk id="168" creationId="{5B261262-2A57-4415-9674-D0B8C9E548A0}"/>
          </ac:spMkLst>
        </pc:spChg>
        <pc:spChg chg="mod">
          <ac:chgData name="Thomas Stockhammer" userId="2aa20ba2-ba43-46c1-9e8b-e40494025eed" providerId="ADAL" clId="{0982CCB5-1E11-49A1-92A8-06797F84BFF6}" dt="2021-09-20T13:08:13.723" v="256" actId="1038"/>
          <ac:spMkLst>
            <pc:docMk/>
            <pc:sldMk cId="2757235382" sldId="141169738"/>
            <ac:spMk id="169" creationId="{2EFFAA59-7483-4579-A9BA-2EAA7956BEFD}"/>
          </ac:spMkLst>
        </pc:spChg>
        <pc:spChg chg="mod">
          <ac:chgData name="Thomas Stockhammer" userId="2aa20ba2-ba43-46c1-9e8b-e40494025eed" providerId="ADAL" clId="{0982CCB5-1E11-49A1-92A8-06797F84BFF6}" dt="2021-09-20T13:08:13.723" v="256" actId="1038"/>
          <ac:spMkLst>
            <pc:docMk/>
            <pc:sldMk cId="2757235382" sldId="141169738"/>
            <ac:spMk id="170" creationId="{105B67EF-51A8-4646-A2F8-37F5F4C48D10}"/>
          </ac:spMkLst>
        </pc:spChg>
        <pc:spChg chg="mod">
          <ac:chgData name="Thomas Stockhammer" userId="2aa20ba2-ba43-46c1-9e8b-e40494025eed" providerId="ADAL" clId="{0982CCB5-1E11-49A1-92A8-06797F84BFF6}" dt="2021-09-20T13:08:13.723" v="256" actId="1038"/>
          <ac:spMkLst>
            <pc:docMk/>
            <pc:sldMk cId="2757235382" sldId="141169738"/>
            <ac:spMk id="171" creationId="{EB17B304-A9DE-406C-A1D1-4A4B06D96A2B}"/>
          </ac:spMkLst>
        </pc:spChg>
        <pc:spChg chg="mod">
          <ac:chgData name="Thomas Stockhammer" userId="2aa20ba2-ba43-46c1-9e8b-e40494025eed" providerId="ADAL" clId="{0982CCB5-1E11-49A1-92A8-06797F84BFF6}" dt="2021-09-20T13:08:13.723" v="256" actId="1038"/>
          <ac:spMkLst>
            <pc:docMk/>
            <pc:sldMk cId="2757235382" sldId="141169738"/>
            <ac:spMk id="172" creationId="{8E5BDE43-14FE-49BF-9E0E-A33F2B37243C}"/>
          </ac:spMkLst>
        </pc:spChg>
        <pc:spChg chg="mod">
          <ac:chgData name="Thomas Stockhammer" userId="2aa20ba2-ba43-46c1-9e8b-e40494025eed" providerId="ADAL" clId="{0982CCB5-1E11-49A1-92A8-06797F84BFF6}" dt="2021-09-20T13:08:13.723" v="256" actId="1038"/>
          <ac:spMkLst>
            <pc:docMk/>
            <pc:sldMk cId="2757235382" sldId="141169738"/>
            <ac:spMk id="173" creationId="{A07C9B3F-2098-4E52-AA7F-724D9833CC4F}"/>
          </ac:spMkLst>
        </pc:spChg>
        <pc:spChg chg="mod">
          <ac:chgData name="Thomas Stockhammer" userId="2aa20ba2-ba43-46c1-9e8b-e40494025eed" providerId="ADAL" clId="{0982CCB5-1E11-49A1-92A8-06797F84BFF6}" dt="2021-09-20T13:08:13.723" v="256" actId="1038"/>
          <ac:spMkLst>
            <pc:docMk/>
            <pc:sldMk cId="2757235382" sldId="141169738"/>
            <ac:spMk id="174" creationId="{688E6002-0AFE-4F9D-A89C-4EAF6D5115EC}"/>
          </ac:spMkLst>
        </pc:spChg>
        <pc:spChg chg="mod">
          <ac:chgData name="Thomas Stockhammer" userId="2aa20ba2-ba43-46c1-9e8b-e40494025eed" providerId="ADAL" clId="{0982CCB5-1E11-49A1-92A8-06797F84BFF6}" dt="2021-09-20T13:08:13.723" v="256" actId="1038"/>
          <ac:spMkLst>
            <pc:docMk/>
            <pc:sldMk cId="2757235382" sldId="141169738"/>
            <ac:spMk id="175" creationId="{C878D3DE-E67A-4954-92FD-DCC09DB13042}"/>
          </ac:spMkLst>
        </pc:spChg>
        <pc:spChg chg="mod">
          <ac:chgData name="Thomas Stockhammer" userId="2aa20ba2-ba43-46c1-9e8b-e40494025eed" providerId="ADAL" clId="{0982CCB5-1E11-49A1-92A8-06797F84BFF6}" dt="2021-09-20T13:08:13.723" v="256" actId="1038"/>
          <ac:spMkLst>
            <pc:docMk/>
            <pc:sldMk cId="2757235382" sldId="141169738"/>
            <ac:spMk id="176" creationId="{58EA0B4C-A1A2-4F0B-9620-03E6A76C3481}"/>
          </ac:spMkLst>
        </pc:spChg>
        <pc:spChg chg="mod">
          <ac:chgData name="Thomas Stockhammer" userId="2aa20ba2-ba43-46c1-9e8b-e40494025eed" providerId="ADAL" clId="{0982CCB5-1E11-49A1-92A8-06797F84BFF6}" dt="2021-09-20T13:08:13.723" v="256" actId="1038"/>
          <ac:spMkLst>
            <pc:docMk/>
            <pc:sldMk cId="2757235382" sldId="141169738"/>
            <ac:spMk id="177" creationId="{AD0A628B-10D1-4A39-9A85-B62027A11C08}"/>
          </ac:spMkLst>
        </pc:spChg>
        <pc:spChg chg="mod">
          <ac:chgData name="Thomas Stockhammer" userId="2aa20ba2-ba43-46c1-9e8b-e40494025eed" providerId="ADAL" clId="{0982CCB5-1E11-49A1-92A8-06797F84BFF6}" dt="2021-09-20T13:08:13.723" v="256" actId="1038"/>
          <ac:spMkLst>
            <pc:docMk/>
            <pc:sldMk cId="2757235382" sldId="141169738"/>
            <ac:spMk id="178" creationId="{59DF68B3-378C-4557-84BD-0836C0628B66}"/>
          </ac:spMkLst>
        </pc:spChg>
        <pc:spChg chg="mod">
          <ac:chgData name="Thomas Stockhammer" userId="2aa20ba2-ba43-46c1-9e8b-e40494025eed" providerId="ADAL" clId="{0982CCB5-1E11-49A1-92A8-06797F84BFF6}" dt="2021-09-20T13:08:13.723" v="256" actId="1038"/>
          <ac:spMkLst>
            <pc:docMk/>
            <pc:sldMk cId="2757235382" sldId="141169738"/>
            <ac:spMk id="179" creationId="{229BA46C-559E-498D-9A36-1C0819EEBF53}"/>
          </ac:spMkLst>
        </pc:spChg>
        <pc:spChg chg="mod">
          <ac:chgData name="Thomas Stockhammer" userId="2aa20ba2-ba43-46c1-9e8b-e40494025eed" providerId="ADAL" clId="{0982CCB5-1E11-49A1-92A8-06797F84BFF6}" dt="2021-09-20T19:08:47.848" v="2782" actId="20577"/>
          <ac:spMkLst>
            <pc:docMk/>
            <pc:sldMk cId="2757235382" sldId="141169738"/>
            <ac:spMk id="188" creationId="{90647F79-3297-4B6D-9FC3-2BC7805EB235}"/>
          </ac:spMkLst>
        </pc:spChg>
        <pc:grpChg chg="mod">
          <ac:chgData name="Thomas Stockhammer" userId="2aa20ba2-ba43-46c1-9e8b-e40494025eed" providerId="ADAL" clId="{0982CCB5-1E11-49A1-92A8-06797F84BFF6}" dt="2021-09-20T13:03:45.223" v="87" actId="1035"/>
          <ac:grpSpMkLst>
            <pc:docMk/>
            <pc:sldMk cId="2757235382" sldId="141169738"/>
            <ac:grpSpMk id="129" creationId="{E91D81C3-2347-4AC8-B930-E9F8930BA97B}"/>
          </ac:grpSpMkLst>
        </pc:grpChg>
        <pc:grpChg chg="mod">
          <ac:chgData name="Thomas Stockhammer" userId="2aa20ba2-ba43-46c1-9e8b-e40494025eed" providerId="ADAL" clId="{0982CCB5-1E11-49A1-92A8-06797F84BFF6}" dt="2021-09-20T13:03:45.223" v="87" actId="1035"/>
          <ac:grpSpMkLst>
            <pc:docMk/>
            <pc:sldMk cId="2757235382" sldId="141169738"/>
            <ac:grpSpMk id="132" creationId="{41614303-B017-49F3-AE5E-0048925679FF}"/>
          </ac:grpSpMkLst>
        </pc:grpChg>
        <pc:grpChg chg="mod">
          <ac:chgData name="Thomas Stockhammer" userId="2aa20ba2-ba43-46c1-9e8b-e40494025eed" providerId="ADAL" clId="{0982CCB5-1E11-49A1-92A8-06797F84BFF6}" dt="2021-09-20T13:03:45.223" v="87" actId="1035"/>
          <ac:grpSpMkLst>
            <pc:docMk/>
            <pc:sldMk cId="2757235382" sldId="141169738"/>
            <ac:grpSpMk id="133" creationId="{28BCC9C8-246C-4B01-9300-752D8FC6D0BE}"/>
          </ac:grpSpMkLst>
        </pc:grpChg>
        <pc:grpChg chg="mod">
          <ac:chgData name="Thomas Stockhammer" userId="2aa20ba2-ba43-46c1-9e8b-e40494025eed" providerId="ADAL" clId="{0982CCB5-1E11-49A1-92A8-06797F84BFF6}" dt="2021-09-20T13:03:45.223" v="87" actId="1035"/>
          <ac:grpSpMkLst>
            <pc:docMk/>
            <pc:sldMk cId="2757235382" sldId="141169738"/>
            <ac:grpSpMk id="135" creationId="{755831FA-61A2-4499-B196-68A3345808B0}"/>
          </ac:grpSpMkLst>
        </pc:grpChg>
        <pc:grpChg chg="mod">
          <ac:chgData name="Thomas Stockhammer" userId="2aa20ba2-ba43-46c1-9e8b-e40494025eed" providerId="ADAL" clId="{0982CCB5-1E11-49A1-92A8-06797F84BFF6}" dt="2021-09-20T13:03:45.223" v="87" actId="1035"/>
          <ac:grpSpMkLst>
            <pc:docMk/>
            <pc:sldMk cId="2757235382" sldId="141169738"/>
            <ac:grpSpMk id="136" creationId="{48C0D80D-C291-41D1-BD71-9D2C4C7B4331}"/>
          </ac:grpSpMkLst>
        </pc:grpChg>
        <pc:grpChg chg="mod">
          <ac:chgData name="Thomas Stockhammer" userId="2aa20ba2-ba43-46c1-9e8b-e40494025eed" providerId="ADAL" clId="{0982CCB5-1E11-49A1-92A8-06797F84BFF6}" dt="2021-09-20T13:03:45.223" v="87" actId="1035"/>
          <ac:grpSpMkLst>
            <pc:docMk/>
            <pc:sldMk cId="2757235382" sldId="141169738"/>
            <ac:grpSpMk id="137" creationId="{CA81673C-43FC-48D2-8B6C-DBC89BE71A5D}"/>
          </ac:grpSpMkLst>
        </pc:grpChg>
        <pc:grpChg chg="mod">
          <ac:chgData name="Thomas Stockhammer" userId="2aa20ba2-ba43-46c1-9e8b-e40494025eed" providerId="ADAL" clId="{0982CCB5-1E11-49A1-92A8-06797F84BFF6}" dt="2021-09-20T13:03:45.223" v="87" actId="1035"/>
          <ac:grpSpMkLst>
            <pc:docMk/>
            <pc:sldMk cId="2757235382" sldId="141169738"/>
            <ac:grpSpMk id="138" creationId="{DA47C42E-79B9-4AC3-BB64-AE8D5B9DB343}"/>
          </ac:grpSpMkLst>
        </pc:grpChg>
        <pc:grpChg chg="mod">
          <ac:chgData name="Thomas Stockhammer" userId="2aa20ba2-ba43-46c1-9e8b-e40494025eed" providerId="ADAL" clId="{0982CCB5-1E11-49A1-92A8-06797F84BFF6}" dt="2021-09-20T13:08:13.723" v="256" actId="1038"/>
          <ac:grpSpMkLst>
            <pc:docMk/>
            <pc:sldMk cId="2757235382" sldId="141169738"/>
            <ac:grpSpMk id="163" creationId="{33A6927C-9029-45B9-86C8-BD0E9D48224F}"/>
          </ac:grpSpMkLst>
        </pc:grpChg>
        <pc:grpChg chg="mod">
          <ac:chgData name="Thomas Stockhammer" userId="2aa20ba2-ba43-46c1-9e8b-e40494025eed" providerId="ADAL" clId="{0982CCB5-1E11-49A1-92A8-06797F84BFF6}" dt="2021-09-20T13:08:13.723" v="256" actId="1038"/>
          <ac:grpSpMkLst>
            <pc:docMk/>
            <pc:sldMk cId="2757235382" sldId="141169738"/>
            <ac:grpSpMk id="164" creationId="{054D185F-3737-44A6-8CF1-1893356C18FB}"/>
          </ac:grpSpMkLst>
        </pc:grpChg>
        <pc:grpChg chg="mod">
          <ac:chgData name="Thomas Stockhammer" userId="2aa20ba2-ba43-46c1-9e8b-e40494025eed" providerId="ADAL" clId="{0982CCB5-1E11-49A1-92A8-06797F84BFF6}" dt="2021-09-20T13:08:13.723" v="256" actId="1038"/>
          <ac:grpSpMkLst>
            <pc:docMk/>
            <pc:sldMk cId="2757235382" sldId="141169738"/>
            <ac:grpSpMk id="165" creationId="{DCDBB84C-3EBA-4C7C-A354-4E5C363C78D9}"/>
          </ac:grpSpMkLst>
        </pc:grpChg>
        <pc:grpChg chg="mod">
          <ac:chgData name="Thomas Stockhammer" userId="2aa20ba2-ba43-46c1-9e8b-e40494025eed" providerId="ADAL" clId="{0982CCB5-1E11-49A1-92A8-06797F84BFF6}" dt="2021-09-20T13:08:13.723" v="256" actId="1038"/>
          <ac:grpSpMkLst>
            <pc:docMk/>
            <pc:sldMk cId="2757235382" sldId="141169738"/>
            <ac:grpSpMk id="166" creationId="{4BFCF88A-5339-4C75-A937-E628156F85C5}"/>
          </ac:grpSpMkLst>
        </pc:grpChg>
        <pc:grpChg chg="mod">
          <ac:chgData name="Thomas Stockhammer" userId="2aa20ba2-ba43-46c1-9e8b-e40494025eed" providerId="ADAL" clId="{0982CCB5-1E11-49A1-92A8-06797F84BFF6}" dt="2021-09-20T13:08:13.723" v="256" actId="1038"/>
          <ac:grpSpMkLst>
            <pc:docMk/>
            <pc:sldMk cId="2757235382" sldId="141169738"/>
            <ac:grpSpMk id="167" creationId="{550D0036-DFAD-4404-80A6-167FAB356BD7}"/>
          </ac:grpSpMkLst>
        </pc:grpChg>
        <pc:picChg chg="mod">
          <ac:chgData name="Thomas Stockhammer" userId="2aa20ba2-ba43-46c1-9e8b-e40494025eed" providerId="ADAL" clId="{0982CCB5-1E11-49A1-92A8-06797F84BFF6}" dt="2021-09-20T13:03:27.515" v="63" actId="1037"/>
          <ac:picMkLst>
            <pc:docMk/>
            <pc:sldMk cId="2757235382" sldId="141169738"/>
            <ac:picMk id="97" creationId="{D8A95276-86E4-4C93-8BAC-EFC4704DB3FB}"/>
          </ac:picMkLst>
        </pc:picChg>
        <pc:picChg chg="add mod">
          <ac:chgData name="Thomas Stockhammer" userId="2aa20ba2-ba43-46c1-9e8b-e40494025eed" providerId="ADAL" clId="{0982CCB5-1E11-49A1-92A8-06797F84BFF6}" dt="2021-09-20T13:13:48.210" v="705" actId="1076"/>
          <ac:picMkLst>
            <pc:docMk/>
            <pc:sldMk cId="2757235382" sldId="141169738"/>
            <ac:picMk id="99" creationId="{771ADD05-3112-4B6F-853F-6FA4C1F4600A}"/>
          </ac:picMkLst>
        </pc:picChg>
        <pc:picChg chg="add mod">
          <ac:chgData name="Thomas Stockhammer" userId="2aa20ba2-ba43-46c1-9e8b-e40494025eed" providerId="ADAL" clId="{0982CCB5-1E11-49A1-92A8-06797F84BFF6}" dt="2021-09-20T13:07:30.243" v="230" actId="1076"/>
          <ac:picMkLst>
            <pc:docMk/>
            <pc:sldMk cId="2757235382" sldId="141169738"/>
            <ac:picMk id="100" creationId="{12F99A26-114A-4EEF-81FA-1EE9AA72CDDC}"/>
          </ac:picMkLst>
        </pc:picChg>
        <pc:picChg chg="add mod">
          <ac:chgData name="Thomas Stockhammer" userId="2aa20ba2-ba43-46c1-9e8b-e40494025eed" providerId="ADAL" clId="{0982CCB5-1E11-49A1-92A8-06797F84BFF6}" dt="2021-09-20T13:08:07.398" v="252" actId="1076"/>
          <ac:picMkLst>
            <pc:docMk/>
            <pc:sldMk cId="2757235382" sldId="141169738"/>
            <ac:picMk id="101" creationId="{26949809-795D-4BAB-BA8A-9C59C222DAFF}"/>
          </ac:picMkLst>
        </pc:picChg>
        <pc:picChg chg="mod">
          <ac:chgData name="Thomas Stockhammer" userId="2aa20ba2-ba43-46c1-9e8b-e40494025eed" providerId="ADAL" clId="{0982CCB5-1E11-49A1-92A8-06797F84BFF6}" dt="2021-09-20T13:03:45.223" v="87" actId="1035"/>
          <ac:picMkLst>
            <pc:docMk/>
            <pc:sldMk cId="2757235382" sldId="141169738"/>
            <ac:picMk id="180" creationId="{53D107A3-DE85-4236-8C1B-DFBA11374B52}"/>
          </ac:picMkLst>
        </pc:picChg>
        <pc:picChg chg="mod">
          <ac:chgData name="Thomas Stockhammer" userId="2aa20ba2-ba43-46c1-9e8b-e40494025eed" providerId="ADAL" clId="{0982CCB5-1E11-49A1-92A8-06797F84BFF6}" dt="2021-09-20T13:03:45.223" v="87" actId="1035"/>
          <ac:picMkLst>
            <pc:docMk/>
            <pc:sldMk cId="2757235382" sldId="141169738"/>
            <ac:picMk id="195" creationId="{DF3B89DA-4635-439B-AB37-0D519FA1BEB3}"/>
          </ac:picMkLst>
        </pc:picChg>
        <pc:picChg chg="mod">
          <ac:chgData name="Thomas Stockhammer" userId="2aa20ba2-ba43-46c1-9e8b-e40494025eed" providerId="ADAL" clId="{0982CCB5-1E11-49A1-92A8-06797F84BFF6}" dt="2021-09-20T13:05:01.877" v="169" actId="1038"/>
          <ac:picMkLst>
            <pc:docMk/>
            <pc:sldMk cId="2757235382" sldId="141169738"/>
            <ac:picMk id="12290" creationId="{AE5398BD-B0EA-4F95-83E9-D6BCE8A83D39}"/>
          </ac:picMkLst>
        </pc:picChg>
      </pc:sldChg>
      <pc:sldChg chg="addSp delSp modSp new mod modNotesTx">
        <pc:chgData name="Thomas Stockhammer" userId="2aa20ba2-ba43-46c1-9e8b-e40494025eed" providerId="ADAL" clId="{0982CCB5-1E11-49A1-92A8-06797F84BFF6}" dt="2021-09-22T13:11:47.601" v="3156" actId="20577"/>
        <pc:sldMkLst>
          <pc:docMk/>
          <pc:sldMk cId="921425038" sldId="141169739"/>
        </pc:sldMkLst>
        <pc:spChg chg="mod">
          <ac:chgData name="Thomas Stockhammer" userId="2aa20ba2-ba43-46c1-9e8b-e40494025eed" providerId="ADAL" clId="{0982CCB5-1E11-49A1-92A8-06797F84BFF6}" dt="2021-09-20T13:52:58.976" v="1335" actId="403"/>
          <ac:spMkLst>
            <pc:docMk/>
            <pc:sldMk cId="921425038" sldId="141169739"/>
            <ac:spMk id="3" creationId="{EB697649-6026-473F-994F-0D0AAB131166}"/>
          </ac:spMkLst>
        </pc:spChg>
        <pc:spChg chg="mod">
          <ac:chgData name="Thomas Stockhammer" userId="2aa20ba2-ba43-46c1-9e8b-e40494025eed" providerId="ADAL" clId="{0982CCB5-1E11-49A1-92A8-06797F84BFF6}" dt="2021-09-22T13:09:52.491" v="3141" actId="20577"/>
          <ac:spMkLst>
            <pc:docMk/>
            <pc:sldMk cId="921425038" sldId="141169739"/>
            <ac:spMk id="4" creationId="{616CB0ED-B699-4C64-BA99-BFE1A7982AEE}"/>
          </ac:spMkLst>
        </pc:spChg>
        <pc:spChg chg="add del mod">
          <ac:chgData name="Thomas Stockhammer" userId="2aa20ba2-ba43-46c1-9e8b-e40494025eed" providerId="ADAL" clId="{0982CCB5-1E11-49A1-92A8-06797F84BFF6}" dt="2021-09-20T13:15:14.287" v="730"/>
          <ac:spMkLst>
            <pc:docMk/>
            <pc:sldMk cId="921425038" sldId="141169739"/>
            <ac:spMk id="5" creationId="{9BBD6B85-AA20-4B5C-8620-FDCC17F84082}"/>
          </ac:spMkLst>
        </pc:spChg>
      </pc:sldChg>
      <pc:sldChg chg="new del">
        <pc:chgData name="Thomas Stockhammer" userId="2aa20ba2-ba43-46c1-9e8b-e40494025eed" providerId="ADAL" clId="{0982CCB5-1E11-49A1-92A8-06797F84BFF6}" dt="2021-09-20T13:14:24.083" v="708" actId="680"/>
        <pc:sldMkLst>
          <pc:docMk/>
          <pc:sldMk cId="2006548468" sldId="141169739"/>
        </pc:sldMkLst>
      </pc:sldChg>
      <pc:sldChg chg="addSp delSp modSp new mod delAnim modAnim modNotesTx">
        <pc:chgData name="Thomas Stockhammer" userId="2aa20ba2-ba43-46c1-9e8b-e40494025eed" providerId="ADAL" clId="{0982CCB5-1E11-49A1-92A8-06797F84BFF6}" dt="2021-09-22T13:17:05.879" v="3170" actId="207"/>
        <pc:sldMkLst>
          <pc:docMk/>
          <pc:sldMk cId="1196926690" sldId="141169740"/>
        </pc:sldMkLst>
        <pc:spChg chg="mod">
          <ac:chgData name="Thomas Stockhammer" userId="2aa20ba2-ba43-46c1-9e8b-e40494025eed" providerId="ADAL" clId="{0982CCB5-1E11-49A1-92A8-06797F84BFF6}" dt="2021-09-20T13:54:15.239" v="1359" actId="20577"/>
          <ac:spMkLst>
            <pc:docMk/>
            <pc:sldMk cId="1196926690" sldId="141169740"/>
            <ac:spMk id="3" creationId="{206473D9-93E6-4427-A70F-E711F938651A}"/>
          </ac:spMkLst>
        </pc:spChg>
        <pc:spChg chg="del">
          <ac:chgData name="Thomas Stockhammer" userId="2aa20ba2-ba43-46c1-9e8b-e40494025eed" providerId="ADAL" clId="{0982CCB5-1E11-49A1-92A8-06797F84BFF6}" dt="2021-09-20T13:54:20.378" v="1360" actId="478"/>
          <ac:spMkLst>
            <pc:docMk/>
            <pc:sldMk cId="1196926690" sldId="141169740"/>
            <ac:spMk id="4" creationId="{196E1776-8440-4F67-BBA1-B2B85BD940F1}"/>
          </ac:spMkLst>
        </pc:spChg>
        <pc:spChg chg="mod">
          <ac:chgData name="Thomas Stockhammer" userId="2aa20ba2-ba43-46c1-9e8b-e40494025eed" providerId="ADAL" clId="{0982CCB5-1E11-49A1-92A8-06797F84BFF6}" dt="2021-09-20T15:45:00.698" v="1801" actId="20577"/>
          <ac:spMkLst>
            <pc:docMk/>
            <pc:sldMk cId="1196926690" sldId="141169740"/>
            <ac:spMk id="5" creationId="{F484C30F-A9A0-4206-BD08-1876688FF484}"/>
          </ac:spMkLst>
        </pc:spChg>
        <pc:spChg chg="add del mod">
          <ac:chgData name="Thomas Stockhammer" userId="2aa20ba2-ba43-46c1-9e8b-e40494025eed" providerId="ADAL" clId="{0982CCB5-1E11-49A1-92A8-06797F84BFF6}" dt="2021-09-20T13:59:15.446" v="1362" actId="478"/>
          <ac:spMkLst>
            <pc:docMk/>
            <pc:sldMk cId="1196926690" sldId="141169740"/>
            <ac:spMk id="8" creationId="{B0C18746-D9BE-4729-9A98-5A1633CD7251}"/>
          </ac:spMkLst>
        </pc:spChg>
        <pc:spChg chg="add del mod">
          <ac:chgData name="Thomas Stockhammer" userId="2aa20ba2-ba43-46c1-9e8b-e40494025eed" providerId="ADAL" clId="{0982CCB5-1E11-49A1-92A8-06797F84BFF6}" dt="2021-09-20T13:59:15.446" v="1362" actId="478"/>
          <ac:spMkLst>
            <pc:docMk/>
            <pc:sldMk cId="1196926690" sldId="141169740"/>
            <ac:spMk id="10" creationId="{C06A1521-D977-4680-826E-B9996112D466}"/>
          </ac:spMkLst>
        </pc:spChg>
        <pc:spChg chg="add del mod">
          <ac:chgData name="Thomas Stockhammer" userId="2aa20ba2-ba43-46c1-9e8b-e40494025eed" providerId="ADAL" clId="{0982CCB5-1E11-49A1-92A8-06797F84BFF6}" dt="2021-09-20T13:59:15.446" v="1362" actId="478"/>
          <ac:spMkLst>
            <pc:docMk/>
            <pc:sldMk cId="1196926690" sldId="141169740"/>
            <ac:spMk id="11" creationId="{8CB942BD-D42F-43EA-960F-F326B0F069AF}"/>
          </ac:spMkLst>
        </pc:spChg>
        <pc:spChg chg="add del mod">
          <ac:chgData name="Thomas Stockhammer" userId="2aa20ba2-ba43-46c1-9e8b-e40494025eed" providerId="ADAL" clId="{0982CCB5-1E11-49A1-92A8-06797F84BFF6}" dt="2021-09-20T13:59:15.446" v="1362" actId="478"/>
          <ac:spMkLst>
            <pc:docMk/>
            <pc:sldMk cId="1196926690" sldId="141169740"/>
            <ac:spMk id="12" creationId="{F1DFCB83-F7B8-4446-AABA-D3305E42B51E}"/>
          </ac:spMkLst>
        </pc:spChg>
        <pc:spChg chg="add del mod">
          <ac:chgData name="Thomas Stockhammer" userId="2aa20ba2-ba43-46c1-9e8b-e40494025eed" providerId="ADAL" clId="{0982CCB5-1E11-49A1-92A8-06797F84BFF6}" dt="2021-09-20T13:59:15.446" v="1362" actId="478"/>
          <ac:spMkLst>
            <pc:docMk/>
            <pc:sldMk cId="1196926690" sldId="141169740"/>
            <ac:spMk id="14" creationId="{BFA92EFE-2130-49A3-AF70-5287254864E5}"/>
          </ac:spMkLst>
        </pc:spChg>
        <pc:spChg chg="add del mod">
          <ac:chgData name="Thomas Stockhammer" userId="2aa20ba2-ba43-46c1-9e8b-e40494025eed" providerId="ADAL" clId="{0982CCB5-1E11-49A1-92A8-06797F84BFF6}" dt="2021-09-20T13:59:15.446" v="1362" actId="478"/>
          <ac:spMkLst>
            <pc:docMk/>
            <pc:sldMk cId="1196926690" sldId="141169740"/>
            <ac:spMk id="17" creationId="{276A5B4F-3695-4B72-BE42-F59F07F808E7}"/>
          </ac:spMkLst>
        </pc:spChg>
        <pc:spChg chg="add del mod">
          <ac:chgData name="Thomas Stockhammer" userId="2aa20ba2-ba43-46c1-9e8b-e40494025eed" providerId="ADAL" clId="{0982CCB5-1E11-49A1-92A8-06797F84BFF6}" dt="2021-09-20T13:59:15.446" v="1362" actId="478"/>
          <ac:spMkLst>
            <pc:docMk/>
            <pc:sldMk cId="1196926690" sldId="141169740"/>
            <ac:spMk id="20" creationId="{54E557B6-0FA8-4CA5-8D40-DE4AE8A2E1F2}"/>
          </ac:spMkLst>
        </pc:spChg>
        <pc:spChg chg="add del mod">
          <ac:chgData name="Thomas Stockhammer" userId="2aa20ba2-ba43-46c1-9e8b-e40494025eed" providerId="ADAL" clId="{0982CCB5-1E11-49A1-92A8-06797F84BFF6}" dt="2021-09-20T14:02:43.466" v="1370" actId="478"/>
          <ac:spMkLst>
            <pc:docMk/>
            <pc:sldMk cId="1196926690" sldId="141169740"/>
            <ac:spMk id="22" creationId="{003EB2FF-2110-4DF6-B91F-80372520CE7F}"/>
          </ac:spMkLst>
        </pc:spChg>
        <pc:spChg chg="add del mod">
          <ac:chgData name="Thomas Stockhammer" userId="2aa20ba2-ba43-46c1-9e8b-e40494025eed" providerId="ADAL" clId="{0982CCB5-1E11-49A1-92A8-06797F84BFF6}" dt="2021-09-20T14:02:58.354" v="1373" actId="478"/>
          <ac:spMkLst>
            <pc:docMk/>
            <pc:sldMk cId="1196926690" sldId="141169740"/>
            <ac:spMk id="23" creationId="{708C0809-4F79-4830-A5B1-6C247FC5C0F1}"/>
          </ac:spMkLst>
        </pc:spChg>
        <pc:spChg chg="add del mod">
          <ac:chgData name="Thomas Stockhammer" userId="2aa20ba2-ba43-46c1-9e8b-e40494025eed" providerId="ADAL" clId="{0982CCB5-1E11-49A1-92A8-06797F84BFF6}" dt="2021-09-20T14:03:01.498" v="1374" actId="478"/>
          <ac:spMkLst>
            <pc:docMk/>
            <pc:sldMk cId="1196926690" sldId="141169740"/>
            <ac:spMk id="25" creationId="{CDE5F925-4614-437B-894D-5FA2F3488C13}"/>
          </ac:spMkLst>
        </pc:spChg>
        <pc:spChg chg="add mod">
          <ac:chgData name="Thomas Stockhammer" userId="2aa20ba2-ba43-46c1-9e8b-e40494025eed" providerId="ADAL" clId="{0982CCB5-1E11-49A1-92A8-06797F84BFF6}" dt="2021-09-20T15:59:41.800" v="1903" actId="6549"/>
          <ac:spMkLst>
            <pc:docMk/>
            <pc:sldMk cId="1196926690" sldId="141169740"/>
            <ac:spMk id="27" creationId="{FC1E0C30-E333-4579-9267-75A70C1D32A6}"/>
          </ac:spMkLst>
        </pc:spChg>
        <pc:spChg chg="add mod">
          <ac:chgData name="Thomas Stockhammer" userId="2aa20ba2-ba43-46c1-9e8b-e40494025eed" providerId="ADAL" clId="{0982CCB5-1E11-49A1-92A8-06797F84BFF6}" dt="2021-09-20T15:47:35.190" v="1836" actId="1036"/>
          <ac:spMkLst>
            <pc:docMk/>
            <pc:sldMk cId="1196926690" sldId="141169740"/>
            <ac:spMk id="28" creationId="{651B55A5-5426-4C25-9C5C-862009FBA324}"/>
          </ac:spMkLst>
        </pc:spChg>
        <pc:spChg chg="add mod">
          <ac:chgData name="Thomas Stockhammer" userId="2aa20ba2-ba43-46c1-9e8b-e40494025eed" providerId="ADAL" clId="{0982CCB5-1E11-49A1-92A8-06797F84BFF6}" dt="2021-09-20T19:10:30.784" v="2786" actId="20577"/>
          <ac:spMkLst>
            <pc:docMk/>
            <pc:sldMk cId="1196926690" sldId="141169740"/>
            <ac:spMk id="35" creationId="{C8868FE0-F2AE-41E2-93F8-94655189FB2F}"/>
          </ac:spMkLst>
        </pc:spChg>
        <pc:spChg chg="add mod">
          <ac:chgData name="Thomas Stockhammer" userId="2aa20ba2-ba43-46c1-9e8b-e40494025eed" providerId="ADAL" clId="{0982CCB5-1E11-49A1-92A8-06797F84BFF6}" dt="2021-09-20T15:47:35.190" v="1836" actId="1036"/>
          <ac:spMkLst>
            <pc:docMk/>
            <pc:sldMk cId="1196926690" sldId="141169740"/>
            <ac:spMk id="45" creationId="{05CAE043-37F9-4FFC-AD95-9B0C98D50843}"/>
          </ac:spMkLst>
        </pc:spChg>
        <pc:spChg chg="add mod">
          <ac:chgData name="Thomas Stockhammer" userId="2aa20ba2-ba43-46c1-9e8b-e40494025eed" providerId="ADAL" clId="{0982CCB5-1E11-49A1-92A8-06797F84BFF6}" dt="2021-09-20T15:47:35.190" v="1836" actId="1036"/>
          <ac:spMkLst>
            <pc:docMk/>
            <pc:sldMk cId="1196926690" sldId="141169740"/>
            <ac:spMk id="49" creationId="{7A9F9A9A-24D0-4636-8A8E-96C4BBC15DBC}"/>
          </ac:spMkLst>
        </pc:spChg>
        <pc:spChg chg="add mod">
          <ac:chgData name="Thomas Stockhammer" userId="2aa20ba2-ba43-46c1-9e8b-e40494025eed" providerId="ADAL" clId="{0982CCB5-1E11-49A1-92A8-06797F84BFF6}" dt="2021-09-20T19:11:06.288" v="2790" actId="20577"/>
          <ac:spMkLst>
            <pc:docMk/>
            <pc:sldMk cId="1196926690" sldId="141169740"/>
            <ac:spMk id="50" creationId="{0804DBF4-50CF-44BC-AFC7-6E115C6B746E}"/>
          </ac:spMkLst>
        </pc:spChg>
        <pc:spChg chg="add mod">
          <ac:chgData name="Thomas Stockhammer" userId="2aa20ba2-ba43-46c1-9e8b-e40494025eed" providerId="ADAL" clId="{0982CCB5-1E11-49A1-92A8-06797F84BFF6}" dt="2021-09-20T16:02:40.859" v="1935" actId="1036"/>
          <ac:spMkLst>
            <pc:docMk/>
            <pc:sldMk cId="1196926690" sldId="141169740"/>
            <ac:spMk id="51" creationId="{78EA72EC-8587-4D19-8478-53611C68F842}"/>
          </ac:spMkLst>
        </pc:spChg>
        <pc:spChg chg="add mod">
          <ac:chgData name="Thomas Stockhammer" userId="2aa20ba2-ba43-46c1-9e8b-e40494025eed" providerId="ADAL" clId="{0982CCB5-1E11-49A1-92A8-06797F84BFF6}" dt="2021-09-20T15:47:35.190" v="1836" actId="1036"/>
          <ac:spMkLst>
            <pc:docMk/>
            <pc:sldMk cId="1196926690" sldId="141169740"/>
            <ac:spMk id="59" creationId="{0F0CF240-07DD-47B9-AA8E-A2EC05D4244B}"/>
          </ac:spMkLst>
        </pc:spChg>
        <pc:spChg chg="add mod ord">
          <ac:chgData name="Thomas Stockhammer" userId="2aa20ba2-ba43-46c1-9e8b-e40494025eed" providerId="ADAL" clId="{0982CCB5-1E11-49A1-92A8-06797F84BFF6}" dt="2021-09-20T16:02:49.746" v="1937" actId="14100"/>
          <ac:spMkLst>
            <pc:docMk/>
            <pc:sldMk cId="1196926690" sldId="141169740"/>
            <ac:spMk id="60" creationId="{9AC11454-14DB-4488-8C8F-445FE499EACC}"/>
          </ac:spMkLst>
        </pc:spChg>
        <pc:spChg chg="add mod">
          <ac:chgData name="Thomas Stockhammer" userId="2aa20ba2-ba43-46c1-9e8b-e40494025eed" providerId="ADAL" clId="{0982CCB5-1E11-49A1-92A8-06797F84BFF6}" dt="2021-09-22T13:17:05.879" v="3170" actId="207"/>
          <ac:spMkLst>
            <pc:docMk/>
            <pc:sldMk cId="1196926690" sldId="141169740"/>
            <ac:spMk id="62" creationId="{9B486782-A06E-479A-A954-C145B80845EF}"/>
          </ac:spMkLst>
        </pc:spChg>
        <pc:spChg chg="mod">
          <ac:chgData name="Thomas Stockhammer" userId="2aa20ba2-ba43-46c1-9e8b-e40494025eed" providerId="ADAL" clId="{0982CCB5-1E11-49A1-92A8-06797F84BFF6}" dt="2021-09-20T15:58:59.313" v="1891" actId="207"/>
          <ac:spMkLst>
            <pc:docMk/>
            <pc:sldMk cId="1196926690" sldId="141169740"/>
            <ac:spMk id="78" creationId="{CBE83F6A-8784-488D-BB99-07218E00F55C}"/>
          </ac:spMkLst>
        </pc:spChg>
        <pc:spChg chg="mod">
          <ac:chgData name="Thomas Stockhammer" userId="2aa20ba2-ba43-46c1-9e8b-e40494025eed" providerId="ADAL" clId="{0982CCB5-1E11-49A1-92A8-06797F84BFF6}" dt="2021-09-20T15:58:59.313" v="1891" actId="207"/>
          <ac:spMkLst>
            <pc:docMk/>
            <pc:sldMk cId="1196926690" sldId="141169740"/>
            <ac:spMk id="79" creationId="{4E12EF2D-C082-47A9-85AE-5A932CAA3939}"/>
          </ac:spMkLst>
        </pc:spChg>
        <pc:spChg chg="mod">
          <ac:chgData name="Thomas Stockhammer" userId="2aa20ba2-ba43-46c1-9e8b-e40494025eed" providerId="ADAL" clId="{0982CCB5-1E11-49A1-92A8-06797F84BFF6}" dt="2021-09-20T15:58:48.125" v="1890" actId="207"/>
          <ac:spMkLst>
            <pc:docMk/>
            <pc:sldMk cId="1196926690" sldId="141169740"/>
            <ac:spMk id="81" creationId="{E406B723-4D55-4A4F-8ACD-F91A825D4AA0}"/>
          </ac:spMkLst>
        </pc:spChg>
        <pc:spChg chg="mod">
          <ac:chgData name="Thomas Stockhammer" userId="2aa20ba2-ba43-46c1-9e8b-e40494025eed" providerId="ADAL" clId="{0982CCB5-1E11-49A1-92A8-06797F84BFF6}" dt="2021-09-20T15:58:48.125" v="1890" actId="207"/>
          <ac:spMkLst>
            <pc:docMk/>
            <pc:sldMk cId="1196926690" sldId="141169740"/>
            <ac:spMk id="82" creationId="{12B11F05-AC7E-4CC3-83AE-59CCE9BE99DB}"/>
          </ac:spMkLst>
        </pc:spChg>
        <pc:spChg chg="mod">
          <ac:chgData name="Thomas Stockhammer" userId="2aa20ba2-ba43-46c1-9e8b-e40494025eed" providerId="ADAL" clId="{0982CCB5-1E11-49A1-92A8-06797F84BFF6}" dt="2021-09-20T15:58:48.125" v="1890" actId="207"/>
          <ac:spMkLst>
            <pc:docMk/>
            <pc:sldMk cId="1196926690" sldId="141169740"/>
            <ac:spMk id="83" creationId="{FF823AE3-29AB-4D12-861E-D2232B5944EA}"/>
          </ac:spMkLst>
        </pc:spChg>
        <pc:grpChg chg="add mod">
          <ac:chgData name="Thomas Stockhammer" userId="2aa20ba2-ba43-46c1-9e8b-e40494025eed" providerId="ADAL" clId="{0982CCB5-1E11-49A1-92A8-06797F84BFF6}" dt="2021-09-20T16:03:09.468" v="1963" actId="1076"/>
          <ac:grpSpMkLst>
            <pc:docMk/>
            <pc:sldMk cId="1196926690" sldId="141169740"/>
            <ac:grpSpMk id="76" creationId="{F23542C1-80FC-4A3E-84CC-9D216EC5692C}"/>
          </ac:grpSpMkLst>
        </pc:grpChg>
        <pc:grpChg chg="mod">
          <ac:chgData name="Thomas Stockhammer" userId="2aa20ba2-ba43-46c1-9e8b-e40494025eed" providerId="ADAL" clId="{0982CCB5-1E11-49A1-92A8-06797F84BFF6}" dt="2021-09-20T15:58:48.125" v="1890" actId="207"/>
          <ac:grpSpMkLst>
            <pc:docMk/>
            <pc:sldMk cId="1196926690" sldId="141169740"/>
            <ac:grpSpMk id="77" creationId="{E09F8308-F314-4E8B-89F1-DE53CD5A8A54}"/>
          </ac:grpSpMkLst>
        </pc:grpChg>
        <pc:grpChg chg="mod">
          <ac:chgData name="Thomas Stockhammer" userId="2aa20ba2-ba43-46c1-9e8b-e40494025eed" providerId="ADAL" clId="{0982CCB5-1E11-49A1-92A8-06797F84BFF6}" dt="2021-09-20T15:58:48.125" v="1890" actId="207"/>
          <ac:grpSpMkLst>
            <pc:docMk/>
            <pc:sldMk cId="1196926690" sldId="141169740"/>
            <ac:grpSpMk id="80" creationId="{F4338CF6-C64A-4B22-9C7E-9E63A8AC04EB}"/>
          </ac:grpSpMkLst>
        </pc:grpChg>
        <pc:picChg chg="add del mod">
          <ac:chgData name="Thomas Stockhammer" userId="2aa20ba2-ba43-46c1-9e8b-e40494025eed" providerId="ADAL" clId="{0982CCB5-1E11-49A1-92A8-06797F84BFF6}" dt="2021-09-20T13:59:15.446" v="1362" actId="478"/>
          <ac:picMkLst>
            <pc:docMk/>
            <pc:sldMk cId="1196926690" sldId="141169740"/>
            <ac:picMk id="15" creationId="{ABE295D6-0477-46C1-ABD3-402FAFEC202A}"/>
          </ac:picMkLst>
        </pc:picChg>
        <pc:picChg chg="add del mod">
          <ac:chgData name="Thomas Stockhammer" userId="2aa20ba2-ba43-46c1-9e8b-e40494025eed" providerId="ADAL" clId="{0982CCB5-1E11-49A1-92A8-06797F84BFF6}" dt="2021-09-20T13:59:15.446" v="1362" actId="478"/>
          <ac:picMkLst>
            <pc:docMk/>
            <pc:sldMk cId="1196926690" sldId="141169740"/>
            <ac:picMk id="16" creationId="{A7002D1F-D0F6-402F-B711-1A60E104D39A}"/>
          </ac:picMkLst>
        </pc:picChg>
        <pc:picChg chg="add del mod">
          <ac:chgData name="Thomas Stockhammer" userId="2aa20ba2-ba43-46c1-9e8b-e40494025eed" providerId="ADAL" clId="{0982CCB5-1E11-49A1-92A8-06797F84BFF6}" dt="2021-09-20T13:59:15.446" v="1362" actId="478"/>
          <ac:picMkLst>
            <pc:docMk/>
            <pc:sldMk cId="1196926690" sldId="141169740"/>
            <ac:picMk id="19" creationId="{1F14E4F2-1CC9-4B66-8099-C5E8178A8BD9}"/>
          </ac:picMkLst>
        </pc:picChg>
        <pc:picChg chg="add del mod">
          <ac:chgData name="Thomas Stockhammer" userId="2aa20ba2-ba43-46c1-9e8b-e40494025eed" providerId="ADAL" clId="{0982CCB5-1E11-49A1-92A8-06797F84BFF6}" dt="2021-09-20T13:59:15.446" v="1362" actId="478"/>
          <ac:picMkLst>
            <pc:docMk/>
            <pc:sldMk cId="1196926690" sldId="141169740"/>
            <ac:picMk id="21" creationId="{5F6FA62C-EF6E-49CD-BE68-DB31FC4084B1}"/>
          </ac:picMkLst>
        </pc:picChg>
        <pc:picChg chg="add mod">
          <ac:chgData name="Thomas Stockhammer" userId="2aa20ba2-ba43-46c1-9e8b-e40494025eed" providerId="ADAL" clId="{0982CCB5-1E11-49A1-92A8-06797F84BFF6}" dt="2021-09-20T15:47:35.190" v="1836" actId="1036"/>
          <ac:picMkLst>
            <pc:docMk/>
            <pc:sldMk cId="1196926690" sldId="141169740"/>
            <ac:picMk id="61" creationId="{99073E45-96D6-416F-A090-F13AC1FFD8F9}"/>
          </ac:picMkLst>
        </pc:picChg>
        <pc:picChg chg="add mod">
          <ac:chgData name="Thomas Stockhammer" userId="2aa20ba2-ba43-46c1-9e8b-e40494025eed" providerId="ADAL" clId="{0982CCB5-1E11-49A1-92A8-06797F84BFF6}" dt="2021-09-20T15:47:35.190" v="1836" actId="1036"/>
          <ac:picMkLst>
            <pc:docMk/>
            <pc:sldMk cId="1196926690" sldId="141169740"/>
            <ac:picMk id="63" creationId="{10553BC9-90E7-4491-9A76-935E68679573}"/>
          </ac:picMkLst>
        </pc:picChg>
        <pc:picChg chg="add mod">
          <ac:chgData name="Thomas Stockhammer" userId="2aa20ba2-ba43-46c1-9e8b-e40494025eed" providerId="ADAL" clId="{0982CCB5-1E11-49A1-92A8-06797F84BFF6}" dt="2021-09-20T15:47:35.190" v="1836" actId="1036"/>
          <ac:picMkLst>
            <pc:docMk/>
            <pc:sldMk cId="1196926690" sldId="141169740"/>
            <ac:picMk id="68" creationId="{203E1911-6DB2-43B9-BC7A-99DD13DEC096}"/>
          </ac:picMkLst>
        </pc:picChg>
        <pc:picChg chg="add mod">
          <ac:chgData name="Thomas Stockhammer" userId="2aa20ba2-ba43-46c1-9e8b-e40494025eed" providerId="ADAL" clId="{0982CCB5-1E11-49A1-92A8-06797F84BFF6}" dt="2021-09-20T15:59:16.209" v="1894" actId="1076"/>
          <ac:picMkLst>
            <pc:docMk/>
            <pc:sldMk cId="1196926690" sldId="141169740"/>
            <ac:picMk id="69" creationId="{53CCFDBE-80A1-45E4-B25A-96EAC3D0A16E}"/>
          </ac:picMkLst>
        </pc:picChg>
        <pc:picChg chg="add mod">
          <ac:chgData name="Thomas Stockhammer" userId="2aa20ba2-ba43-46c1-9e8b-e40494025eed" providerId="ADAL" clId="{0982CCB5-1E11-49A1-92A8-06797F84BFF6}" dt="2021-09-20T15:47:35.190" v="1836" actId="1036"/>
          <ac:picMkLst>
            <pc:docMk/>
            <pc:sldMk cId="1196926690" sldId="141169740"/>
            <ac:picMk id="70" creationId="{B3CB4B85-17D5-4BAC-B4F1-941162F35424}"/>
          </ac:picMkLst>
        </pc:picChg>
        <pc:picChg chg="add mod">
          <ac:chgData name="Thomas Stockhammer" userId="2aa20ba2-ba43-46c1-9e8b-e40494025eed" providerId="ADAL" clId="{0982CCB5-1E11-49A1-92A8-06797F84BFF6}" dt="2021-09-20T19:12:16.576" v="2791" actId="1076"/>
          <ac:picMkLst>
            <pc:docMk/>
            <pc:sldMk cId="1196926690" sldId="141169740"/>
            <ac:picMk id="71" creationId="{39942C0C-5AB9-43E9-89A8-91CA1969DDD1}"/>
          </ac:picMkLst>
        </pc:picChg>
        <pc:picChg chg="add mod">
          <ac:chgData name="Thomas Stockhammer" userId="2aa20ba2-ba43-46c1-9e8b-e40494025eed" providerId="ADAL" clId="{0982CCB5-1E11-49A1-92A8-06797F84BFF6}" dt="2021-09-20T16:02:40.859" v="1935" actId="1036"/>
          <ac:picMkLst>
            <pc:docMk/>
            <pc:sldMk cId="1196926690" sldId="141169740"/>
            <ac:picMk id="72" creationId="{5C722926-0ACD-4B27-BD27-13E06B6E50A6}"/>
          </ac:picMkLst>
        </pc:picChg>
        <pc:picChg chg="add del mod">
          <ac:chgData name="Thomas Stockhammer" userId="2aa20ba2-ba43-46c1-9e8b-e40494025eed" providerId="ADAL" clId="{0982CCB5-1E11-49A1-92A8-06797F84BFF6}" dt="2021-09-20T15:46:49.919" v="1816" actId="478"/>
          <ac:picMkLst>
            <pc:docMk/>
            <pc:sldMk cId="1196926690" sldId="141169740"/>
            <ac:picMk id="73" creationId="{609D5C58-8C63-4A57-B93A-E174E1A84127}"/>
          </ac:picMkLst>
        </pc:picChg>
        <pc:picChg chg="add del mod">
          <ac:chgData name="Thomas Stockhammer" userId="2aa20ba2-ba43-46c1-9e8b-e40494025eed" providerId="ADAL" clId="{0982CCB5-1E11-49A1-92A8-06797F84BFF6}" dt="2021-09-20T15:49:34.136" v="1845"/>
          <ac:picMkLst>
            <pc:docMk/>
            <pc:sldMk cId="1196926690" sldId="141169740"/>
            <ac:picMk id="75" creationId="{5523C7CB-5081-4010-B286-D2DE1E22D1C8}"/>
          </ac:picMkLst>
        </pc:picChg>
        <pc:picChg chg="add mod">
          <ac:chgData name="Thomas Stockhammer" userId="2aa20ba2-ba43-46c1-9e8b-e40494025eed" providerId="ADAL" clId="{0982CCB5-1E11-49A1-92A8-06797F84BFF6}" dt="2021-09-20T16:02:26.786" v="1919" actId="1076"/>
          <ac:picMkLst>
            <pc:docMk/>
            <pc:sldMk cId="1196926690" sldId="141169740"/>
            <ac:picMk id="84" creationId="{1D5AE4E4-90CE-48CE-AE0C-0F8A80932D41}"/>
          </ac:picMkLst>
        </pc:picChg>
        <pc:picChg chg="add mod">
          <ac:chgData name="Thomas Stockhammer" userId="2aa20ba2-ba43-46c1-9e8b-e40494025eed" providerId="ADAL" clId="{0982CCB5-1E11-49A1-92A8-06797F84BFF6}" dt="2021-09-20T16:03:00.011" v="1960" actId="1037"/>
          <ac:picMkLst>
            <pc:docMk/>
            <pc:sldMk cId="1196926690" sldId="141169740"/>
            <ac:picMk id="85" creationId="{C6D152F6-D967-44DD-B95D-3420B36AC9B7}"/>
          </ac:picMkLst>
        </pc:picChg>
        <pc:picChg chg="add mod">
          <ac:chgData name="Thomas Stockhammer" userId="2aa20ba2-ba43-46c1-9e8b-e40494025eed" providerId="ADAL" clId="{0982CCB5-1E11-49A1-92A8-06797F84BFF6}" dt="2021-09-20T16:03:14.746" v="1964" actId="1076"/>
          <ac:picMkLst>
            <pc:docMk/>
            <pc:sldMk cId="1196926690" sldId="141169740"/>
            <ac:picMk id="86" creationId="{C5AE5A18-B573-43B4-BAEE-7BC3E3ED6D80}"/>
          </ac:picMkLst>
        </pc:picChg>
        <pc:picChg chg="add mod">
          <ac:chgData name="Thomas Stockhammer" userId="2aa20ba2-ba43-46c1-9e8b-e40494025eed" providerId="ADAL" clId="{0982CCB5-1E11-49A1-92A8-06797F84BFF6}" dt="2021-09-20T15:47:35.190" v="1836" actId="1036"/>
          <ac:picMkLst>
            <pc:docMk/>
            <pc:sldMk cId="1196926690" sldId="141169740"/>
            <ac:picMk id="2050" creationId="{D0E42D6C-A49F-4DDA-A579-202B94C46D4F}"/>
          </ac:picMkLst>
        </pc:picChg>
        <pc:cxnChg chg="add del mod">
          <ac:chgData name="Thomas Stockhammer" userId="2aa20ba2-ba43-46c1-9e8b-e40494025eed" providerId="ADAL" clId="{0982CCB5-1E11-49A1-92A8-06797F84BFF6}" dt="2021-09-20T13:59:15.446" v="1362" actId="478"/>
          <ac:cxnSpMkLst>
            <pc:docMk/>
            <pc:sldMk cId="1196926690" sldId="141169740"/>
            <ac:cxnSpMk id="9" creationId="{6EB768AF-414D-4B3E-B160-94CFE91BE12A}"/>
          </ac:cxnSpMkLst>
        </pc:cxnChg>
        <pc:cxnChg chg="add del mod">
          <ac:chgData name="Thomas Stockhammer" userId="2aa20ba2-ba43-46c1-9e8b-e40494025eed" providerId="ADAL" clId="{0982CCB5-1E11-49A1-92A8-06797F84BFF6}" dt="2021-09-20T13:59:15.446" v="1362" actId="478"/>
          <ac:cxnSpMkLst>
            <pc:docMk/>
            <pc:sldMk cId="1196926690" sldId="141169740"/>
            <ac:cxnSpMk id="13" creationId="{9B292F88-DC20-4864-9B77-7A89973433D0}"/>
          </ac:cxnSpMkLst>
        </pc:cxnChg>
        <pc:cxnChg chg="add del mod">
          <ac:chgData name="Thomas Stockhammer" userId="2aa20ba2-ba43-46c1-9e8b-e40494025eed" providerId="ADAL" clId="{0982CCB5-1E11-49A1-92A8-06797F84BFF6}" dt="2021-09-20T13:59:15.446" v="1362" actId="478"/>
          <ac:cxnSpMkLst>
            <pc:docMk/>
            <pc:sldMk cId="1196926690" sldId="141169740"/>
            <ac:cxnSpMk id="18" creationId="{F5CDAA53-E364-4D1C-90D6-4F01F949E624}"/>
          </ac:cxnSpMkLst>
        </pc:cxnChg>
        <pc:cxnChg chg="add del mod">
          <ac:chgData name="Thomas Stockhammer" userId="2aa20ba2-ba43-46c1-9e8b-e40494025eed" providerId="ADAL" clId="{0982CCB5-1E11-49A1-92A8-06797F84BFF6}" dt="2021-09-20T14:03:04.176" v="1375" actId="478"/>
          <ac:cxnSpMkLst>
            <pc:docMk/>
            <pc:sldMk cId="1196926690" sldId="141169740"/>
            <ac:cxnSpMk id="24" creationId="{1D362330-7172-400B-8C35-2E21D9E3964B}"/>
          </ac:cxnSpMkLst>
        </pc:cxnChg>
        <pc:cxnChg chg="add del mod">
          <ac:chgData name="Thomas Stockhammer" userId="2aa20ba2-ba43-46c1-9e8b-e40494025eed" providerId="ADAL" clId="{0982CCB5-1E11-49A1-92A8-06797F84BFF6}" dt="2021-09-20T14:03:06.657" v="1376" actId="478"/>
          <ac:cxnSpMkLst>
            <pc:docMk/>
            <pc:sldMk cId="1196926690" sldId="141169740"/>
            <ac:cxnSpMk id="26" creationId="{5C8C1AE5-09EA-436D-B0A9-E622EAA8D80C}"/>
          </ac:cxnSpMkLst>
        </pc:cxnChg>
        <pc:cxnChg chg="add mod">
          <ac:chgData name="Thomas Stockhammer" userId="2aa20ba2-ba43-46c1-9e8b-e40494025eed" providerId="ADAL" clId="{0982CCB5-1E11-49A1-92A8-06797F84BFF6}" dt="2021-09-20T15:47:35.190" v="1836" actId="1036"/>
          <ac:cxnSpMkLst>
            <pc:docMk/>
            <pc:sldMk cId="1196926690" sldId="141169740"/>
            <ac:cxnSpMk id="30" creationId="{89F7A182-F9D8-4035-B7E5-89F10D7E5740}"/>
          </ac:cxnSpMkLst>
        </pc:cxnChg>
        <pc:cxnChg chg="add del">
          <ac:chgData name="Thomas Stockhammer" userId="2aa20ba2-ba43-46c1-9e8b-e40494025eed" providerId="ADAL" clId="{0982CCB5-1E11-49A1-92A8-06797F84BFF6}" dt="2021-09-20T14:18:50.803" v="1445" actId="478"/>
          <ac:cxnSpMkLst>
            <pc:docMk/>
            <pc:sldMk cId="1196926690" sldId="141169740"/>
            <ac:cxnSpMk id="33" creationId="{34DBF9D2-7969-4D60-AAE3-424B4AC566EB}"/>
          </ac:cxnSpMkLst>
        </pc:cxnChg>
        <pc:cxnChg chg="add mod">
          <ac:chgData name="Thomas Stockhammer" userId="2aa20ba2-ba43-46c1-9e8b-e40494025eed" providerId="ADAL" clId="{0982CCB5-1E11-49A1-92A8-06797F84BFF6}" dt="2021-09-20T15:47:35.190" v="1836" actId="1036"/>
          <ac:cxnSpMkLst>
            <pc:docMk/>
            <pc:sldMk cId="1196926690" sldId="141169740"/>
            <ac:cxnSpMk id="40" creationId="{A5881B34-D1CB-440C-8325-2B12DE96BAB0}"/>
          </ac:cxnSpMkLst>
        </pc:cxnChg>
        <pc:cxnChg chg="add mod">
          <ac:chgData name="Thomas Stockhammer" userId="2aa20ba2-ba43-46c1-9e8b-e40494025eed" providerId="ADAL" clId="{0982CCB5-1E11-49A1-92A8-06797F84BFF6}" dt="2021-09-20T15:47:35.190" v="1836" actId="1036"/>
          <ac:cxnSpMkLst>
            <pc:docMk/>
            <pc:sldMk cId="1196926690" sldId="141169740"/>
            <ac:cxnSpMk id="46" creationId="{6303CF89-52E2-4399-8AE9-A35C92F4634C}"/>
          </ac:cxnSpMkLst>
        </pc:cxnChg>
        <pc:cxnChg chg="add mod">
          <ac:chgData name="Thomas Stockhammer" userId="2aa20ba2-ba43-46c1-9e8b-e40494025eed" providerId="ADAL" clId="{0982CCB5-1E11-49A1-92A8-06797F84BFF6}" dt="2021-09-20T15:47:35.190" v="1836" actId="1036"/>
          <ac:cxnSpMkLst>
            <pc:docMk/>
            <pc:sldMk cId="1196926690" sldId="141169740"/>
            <ac:cxnSpMk id="52" creationId="{A252BE78-63C5-4253-BD4F-47646CDDDB00}"/>
          </ac:cxnSpMkLst>
        </pc:cxnChg>
        <pc:cxnChg chg="add mod">
          <ac:chgData name="Thomas Stockhammer" userId="2aa20ba2-ba43-46c1-9e8b-e40494025eed" providerId="ADAL" clId="{0982CCB5-1E11-49A1-92A8-06797F84BFF6}" dt="2021-09-20T15:47:35.190" v="1836" actId="1036"/>
          <ac:cxnSpMkLst>
            <pc:docMk/>
            <pc:sldMk cId="1196926690" sldId="141169740"/>
            <ac:cxnSpMk id="56" creationId="{9C581EA7-02F2-4A6C-8E7C-9AD5DBF12D0E}"/>
          </ac:cxnSpMkLst>
        </pc:cxnChg>
        <pc:cxnChg chg="add mod">
          <ac:chgData name="Thomas Stockhammer" userId="2aa20ba2-ba43-46c1-9e8b-e40494025eed" providerId="ADAL" clId="{0982CCB5-1E11-49A1-92A8-06797F84BFF6}" dt="2021-09-20T16:02:53.616" v="1938" actId="14100"/>
          <ac:cxnSpMkLst>
            <pc:docMk/>
            <pc:sldMk cId="1196926690" sldId="141169740"/>
            <ac:cxnSpMk id="64" creationId="{AD37E0C8-3D70-456E-9032-49962927F2D8}"/>
          </ac:cxnSpMkLst>
        </pc:cxnChg>
      </pc:sldChg>
      <pc:sldChg chg="addSp delSp modSp new mod modTransition modClrScheme delAnim modAnim chgLayout">
        <pc:chgData name="Thomas Stockhammer" userId="2aa20ba2-ba43-46c1-9e8b-e40494025eed" providerId="ADAL" clId="{0982CCB5-1E11-49A1-92A8-06797F84BFF6}" dt="2021-09-20T16:06:59.497" v="1970"/>
        <pc:sldMkLst>
          <pc:docMk/>
          <pc:sldMk cId="2732507855" sldId="141169741"/>
        </pc:sldMkLst>
        <pc:spChg chg="mod ord">
          <ac:chgData name="Thomas Stockhammer" userId="2aa20ba2-ba43-46c1-9e8b-e40494025eed" providerId="ADAL" clId="{0982CCB5-1E11-49A1-92A8-06797F84BFF6}" dt="2021-09-20T15:49:52.357" v="1848" actId="700"/>
          <ac:spMkLst>
            <pc:docMk/>
            <pc:sldMk cId="2732507855" sldId="141169741"/>
            <ac:spMk id="2" creationId="{5F0AA4DA-9F9B-498B-93E6-25BAB8E29C5F}"/>
          </ac:spMkLst>
        </pc:spChg>
        <pc:spChg chg="del">
          <ac:chgData name="Thomas Stockhammer" userId="2aa20ba2-ba43-46c1-9e8b-e40494025eed" providerId="ADAL" clId="{0982CCB5-1E11-49A1-92A8-06797F84BFF6}" dt="2021-09-20T15:49:52.357" v="1848" actId="700"/>
          <ac:spMkLst>
            <pc:docMk/>
            <pc:sldMk cId="2732507855" sldId="141169741"/>
            <ac:spMk id="3" creationId="{7C6B5027-35A1-441E-9BF9-560D4E08BC60}"/>
          </ac:spMkLst>
        </pc:spChg>
        <pc:spChg chg="del">
          <ac:chgData name="Thomas Stockhammer" userId="2aa20ba2-ba43-46c1-9e8b-e40494025eed" providerId="ADAL" clId="{0982CCB5-1E11-49A1-92A8-06797F84BFF6}" dt="2021-09-20T15:49:52.357" v="1848" actId="700"/>
          <ac:spMkLst>
            <pc:docMk/>
            <pc:sldMk cId="2732507855" sldId="141169741"/>
            <ac:spMk id="4" creationId="{96AE618D-F4C5-4118-8B6E-A7CF7B1EBA87}"/>
          </ac:spMkLst>
        </pc:spChg>
        <pc:spChg chg="del">
          <ac:chgData name="Thomas Stockhammer" userId="2aa20ba2-ba43-46c1-9e8b-e40494025eed" providerId="ADAL" clId="{0982CCB5-1E11-49A1-92A8-06797F84BFF6}" dt="2021-09-20T15:49:52.357" v="1848" actId="700"/>
          <ac:spMkLst>
            <pc:docMk/>
            <pc:sldMk cId="2732507855" sldId="141169741"/>
            <ac:spMk id="5" creationId="{BC9CA963-AC29-4EBB-8FFE-623E76C08E12}"/>
          </ac:spMkLst>
        </pc:spChg>
        <pc:picChg chg="add del mod">
          <ac:chgData name="Thomas Stockhammer" userId="2aa20ba2-ba43-46c1-9e8b-e40494025eed" providerId="ADAL" clId="{0982CCB5-1E11-49A1-92A8-06797F84BFF6}" dt="2021-09-20T15:50:48.303" v="1852" actId="478"/>
          <ac:picMkLst>
            <pc:docMk/>
            <pc:sldMk cId="2732507855" sldId="141169741"/>
            <ac:picMk id="6" creationId="{4AA3B25F-C3F5-47EE-BDCE-338973E3E586}"/>
          </ac:picMkLst>
        </pc:picChg>
        <pc:picChg chg="add mod">
          <ac:chgData name="Thomas Stockhammer" userId="2aa20ba2-ba43-46c1-9e8b-e40494025eed" providerId="ADAL" clId="{0982CCB5-1E11-49A1-92A8-06797F84BFF6}" dt="2021-09-20T15:50:59.789" v="1855" actId="14100"/>
          <ac:picMkLst>
            <pc:docMk/>
            <pc:sldMk cId="2732507855" sldId="141169741"/>
            <ac:picMk id="7" creationId="{E82A8581-D45A-4356-A04B-1BF78303F236}"/>
          </ac:picMkLst>
        </pc:picChg>
      </pc:sldChg>
      <pc:sldChg chg="addSp delSp modSp add mod ord delAnim modAnim modNotesTx">
        <pc:chgData name="Thomas Stockhammer" userId="2aa20ba2-ba43-46c1-9e8b-e40494025eed" providerId="ADAL" clId="{0982CCB5-1E11-49A1-92A8-06797F84BFF6}" dt="2021-09-22T13:18:22.465" v="3178" actId="207"/>
        <pc:sldMkLst>
          <pc:docMk/>
          <pc:sldMk cId="1721150503" sldId="141169742"/>
        </pc:sldMkLst>
        <pc:spChg chg="mod">
          <ac:chgData name="Thomas Stockhammer" userId="2aa20ba2-ba43-46c1-9e8b-e40494025eed" providerId="ADAL" clId="{0982CCB5-1E11-49A1-92A8-06797F84BFF6}" dt="2021-09-20T16:09:23.382" v="2002" actId="20577"/>
          <ac:spMkLst>
            <pc:docMk/>
            <pc:sldMk cId="1721150503" sldId="141169742"/>
            <ac:spMk id="3" creationId="{206473D9-93E6-4427-A70F-E711F938651A}"/>
          </ac:spMkLst>
        </pc:spChg>
        <pc:spChg chg="mod">
          <ac:chgData name="Thomas Stockhammer" userId="2aa20ba2-ba43-46c1-9e8b-e40494025eed" providerId="ADAL" clId="{0982CCB5-1E11-49A1-92A8-06797F84BFF6}" dt="2021-09-20T16:56:38.671" v="2375" actId="20577"/>
          <ac:spMkLst>
            <pc:docMk/>
            <pc:sldMk cId="1721150503" sldId="141169742"/>
            <ac:spMk id="5" creationId="{F484C30F-A9A0-4206-BD08-1876688FF484}"/>
          </ac:spMkLst>
        </pc:spChg>
        <pc:spChg chg="add mod">
          <ac:chgData name="Thomas Stockhammer" userId="2aa20ba2-ba43-46c1-9e8b-e40494025eed" providerId="ADAL" clId="{0982CCB5-1E11-49A1-92A8-06797F84BFF6}" dt="2021-09-20T17:23:22.505" v="2450" actId="1076"/>
          <ac:spMkLst>
            <pc:docMk/>
            <pc:sldMk cId="1721150503" sldId="141169742"/>
            <ac:spMk id="22" creationId="{CE0AF672-695D-47DA-81ED-11AD61C441C1}"/>
          </ac:spMkLst>
        </pc:spChg>
        <pc:spChg chg="add mod">
          <ac:chgData name="Thomas Stockhammer" userId="2aa20ba2-ba43-46c1-9e8b-e40494025eed" providerId="ADAL" clId="{0982CCB5-1E11-49A1-92A8-06797F84BFF6}" dt="2021-09-20T17:23:31.509" v="2452" actId="1076"/>
          <ac:spMkLst>
            <pc:docMk/>
            <pc:sldMk cId="1721150503" sldId="141169742"/>
            <ac:spMk id="23" creationId="{6B2C7BE0-2ADD-4BD3-98A6-0F2953135AA0}"/>
          </ac:spMkLst>
        </pc:spChg>
        <pc:spChg chg="mod">
          <ac:chgData name="Thomas Stockhammer" userId="2aa20ba2-ba43-46c1-9e8b-e40494025eed" providerId="ADAL" clId="{0982CCB5-1E11-49A1-92A8-06797F84BFF6}" dt="2021-09-22T13:18:08.306" v="3175" actId="113"/>
          <ac:spMkLst>
            <pc:docMk/>
            <pc:sldMk cId="1721150503" sldId="141169742"/>
            <ac:spMk id="27" creationId="{FC1E0C30-E333-4579-9267-75A70C1D32A6}"/>
          </ac:spMkLst>
        </pc:spChg>
        <pc:spChg chg="mod">
          <ac:chgData name="Thomas Stockhammer" userId="2aa20ba2-ba43-46c1-9e8b-e40494025eed" providerId="ADAL" clId="{0982CCB5-1E11-49A1-92A8-06797F84BFF6}" dt="2021-09-22T13:18:15.900" v="3176" actId="113"/>
          <ac:spMkLst>
            <pc:docMk/>
            <pc:sldMk cId="1721150503" sldId="141169742"/>
            <ac:spMk id="35" creationId="{C8868FE0-F2AE-41E2-93F8-94655189FB2F}"/>
          </ac:spMkLst>
        </pc:spChg>
        <pc:spChg chg="del">
          <ac:chgData name="Thomas Stockhammer" userId="2aa20ba2-ba43-46c1-9e8b-e40494025eed" providerId="ADAL" clId="{0982CCB5-1E11-49A1-92A8-06797F84BFF6}" dt="2021-09-20T16:21:29.733" v="2051" actId="478"/>
          <ac:spMkLst>
            <pc:docMk/>
            <pc:sldMk cId="1721150503" sldId="141169742"/>
            <ac:spMk id="45" creationId="{05CAE043-37F9-4FFC-AD95-9B0C98D50843}"/>
          </ac:spMkLst>
        </pc:spChg>
        <pc:spChg chg="add mod">
          <ac:chgData name="Thomas Stockhammer" userId="2aa20ba2-ba43-46c1-9e8b-e40494025eed" providerId="ADAL" clId="{0982CCB5-1E11-49A1-92A8-06797F84BFF6}" dt="2021-09-20T16:52:53.115" v="2174" actId="1038"/>
          <ac:spMkLst>
            <pc:docMk/>
            <pc:sldMk cId="1721150503" sldId="141169742"/>
            <ac:spMk id="47" creationId="{2AD33474-25F5-4600-A4A4-98CDCD169371}"/>
          </ac:spMkLst>
        </pc:spChg>
        <pc:spChg chg="add mod">
          <ac:chgData name="Thomas Stockhammer" userId="2aa20ba2-ba43-46c1-9e8b-e40494025eed" providerId="ADAL" clId="{0982CCB5-1E11-49A1-92A8-06797F84BFF6}" dt="2021-09-20T17:26:46.250" v="2471" actId="1076"/>
          <ac:spMkLst>
            <pc:docMk/>
            <pc:sldMk cId="1721150503" sldId="141169742"/>
            <ac:spMk id="48" creationId="{CE3CEE81-9ABD-4DE9-9DFE-E338E823BFE2}"/>
          </ac:spMkLst>
        </pc:spChg>
        <pc:spChg chg="del">
          <ac:chgData name="Thomas Stockhammer" userId="2aa20ba2-ba43-46c1-9e8b-e40494025eed" providerId="ADAL" clId="{0982CCB5-1E11-49A1-92A8-06797F84BFF6}" dt="2021-09-20T16:21:29.733" v="2051" actId="478"/>
          <ac:spMkLst>
            <pc:docMk/>
            <pc:sldMk cId="1721150503" sldId="141169742"/>
            <ac:spMk id="49" creationId="{7A9F9A9A-24D0-4636-8A8E-96C4BBC15DBC}"/>
          </ac:spMkLst>
        </pc:spChg>
        <pc:spChg chg="mod">
          <ac:chgData name="Thomas Stockhammer" userId="2aa20ba2-ba43-46c1-9e8b-e40494025eed" providerId="ADAL" clId="{0982CCB5-1E11-49A1-92A8-06797F84BFF6}" dt="2021-09-20T19:31:45.877" v="3032" actId="20577"/>
          <ac:spMkLst>
            <pc:docMk/>
            <pc:sldMk cId="1721150503" sldId="141169742"/>
            <ac:spMk id="50" creationId="{0804DBF4-50CF-44BC-AFC7-6E115C6B746E}"/>
          </ac:spMkLst>
        </pc:spChg>
        <pc:spChg chg="mod">
          <ac:chgData name="Thomas Stockhammer" userId="2aa20ba2-ba43-46c1-9e8b-e40494025eed" providerId="ADAL" clId="{0982CCB5-1E11-49A1-92A8-06797F84BFF6}" dt="2021-09-22T13:18:22.465" v="3178" actId="207"/>
          <ac:spMkLst>
            <pc:docMk/>
            <pc:sldMk cId="1721150503" sldId="141169742"/>
            <ac:spMk id="51" creationId="{78EA72EC-8587-4D19-8478-53611C68F842}"/>
          </ac:spMkLst>
        </pc:spChg>
        <pc:spChg chg="add mod">
          <ac:chgData name="Thomas Stockhammer" userId="2aa20ba2-ba43-46c1-9e8b-e40494025eed" providerId="ADAL" clId="{0982CCB5-1E11-49A1-92A8-06797F84BFF6}" dt="2021-09-20T17:15:52.195" v="2428" actId="12789"/>
          <ac:spMkLst>
            <pc:docMk/>
            <pc:sldMk cId="1721150503" sldId="141169742"/>
            <ac:spMk id="54" creationId="{46149B84-0DCE-42E7-91F3-4435E38111E9}"/>
          </ac:spMkLst>
        </pc:spChg>
        <pc:spChg chg="del">
          <ac:chgData name="Thomas Stockhammer" userId="2aa20ba2-ba43-46c1-9e8b-e40494025eed" providerId="ADAL" clId="{0982CCB5-1E11-49A1-92A8-06797F84BFF6}" dt="2021-09-20T16:21:29.733" v="2051" actId="478"/>
          <ac:spMkLst>
            <pc:docMk/>
            <pc:sldMk cId="1721150503" sldId="141169742"/>
            <ac:spMk id="59" creationId="{0F0CF240-07DD-47B9-AA8E-A2EC05D4244B}"/>
          </ac:spMkLst>
        </pc:spChg>
        <pc:spChg chg="del">
          <ac:chgData name="Thomas Stockhammer" userId="2aa20ba2-ba43-46c1-9e8b-e40494025eed" providerId="ADAL" clId="{0982CCB5-1E11-49A1-92A8-06797F84BFF6}" dt="2021-09-20T16:21:05.579" v="2046" actId="478"/>
          <ac:spMkLst>
            <pc:docMk/>
            <pc:sldMk cId="1721150503" sldId="141169742"/>
            <ac:spMk id="60" creationId="{9AC11454-14DB-4488-8C8F-445FE499EACC}"/>
          </ac:spMkLst>
        </pc:spChg>
        <pc:spChg chg="del">
          <ac:chgData name="Thomas Stockhammer" userId="2aa20ba2-ba43-46c1-9e8b-e40494025eed" providerId="ADAL" clId="{0982CCB5-1E11-49A1-92A8-06797F84BFF6}" dt="2021-09-20T16:21:18.002" v="2050" actId="478"/>
          <ac:spMkLst>
            <pc:docMk/>
            <pc:sldMk cId="1721150503" sldId="141169742"/>
            <ac:spMk id="62" creationId="{9B486782-A06E-479A-A954-C145B80845EF}"/>
          </ac:spMkLst>
        </pc:spChg>
        <pc:grpChg chg="del mod">
          <ac:chgData name="Thomas Stockhammer" userId="2aa20ba2-ba43-46c1-9e8b-e40494025eed" providerId="ADAL" clId="{0982CCB5-1E11-49A1-92A8-06797F84BFF6}" dt="2021-09-20T16:21:03.299" v="2045" actId="478"/>
          <ac:grpSpMkLst>
            <pc:docMk/>
            <pc:sldMk cId="1721150503" sldId="141169742"/>
            <ac:grpSpMk id="76" creationId="{F23542C1-80FC-4A3E-84CC-9D216EC5692C}"/>
          </ac:grpSpMkLst>
        </pc:grpChg>
        <pc:picChg chg="add mod">
          <ac:chgData name="Thomas Stockhammer" userId="2aa20ba2-ba43-46c1-9e8b-e40494025eed" providerId="ADAL" clId="{0982CCB5-1E11-49A1-92A8-06797F84BFF6}" dt="2021-09-20T17:29:47.044" v="2485" actId="1076"/>
          <ac:picMkLst>
            <pc:docMk/>
            <pc:sldMk cId="1721150503" sldId="141169742"/>
            <ac:picMk id="29" creationId="{E8DA4CAE-7462-4185-A6C5-2EAB0963DD41}"/>
          </ac:picMkLst>
        </pc:picChg>
        <pc:picChg chg="del">
          <ac:chgData name="Thomas Stockhammer" userId="2aa20ba2-ba43-46c1-9e8b-e40494025eed" providerId="ADAL" clId="{0982CCB5-1E11-49A1-92A8-06797F84BFF6}" dt="2021-09-20T16:21:14.834" v="2049" actId="478"/>
          <ac:picMkLst>
            <pc:docMk/>
            <pc:sldMk cId="1721150503" sldId="141169742"/>
            <ac:picMk id="61" creationId="{99073E45-96D6-416F-A090-F13AC1FFD8F9}"/>
          </ac:picMkLst>
        </pc:picChg>
        <pc:picChg chg="del">
          <ac:chgData name="Thomas Stockhammer" userId="2aa20ba2-ba43-46c1-9e8b-e40494025eed" providerId="ADAL" clId="{0982CCB5-1E11-49A1-92A8-06797F84BFF6}" dt="2021-09-20T16:21:12.480" v="2048" actId="478"/>
          <ac:picMkLst>
            <pc:docMk/>
            <pc:sldMk cId="1721150503" sldId="141169742"/>
            <ac:picMk id="63" creationId="{10553BC9-90E7-4491-9A76-935E68679573}"/>
          </ac:picMkLst>
        </pc:picChg>
        <pc:picChg chg="add mod">
          <ac:chgData name="Thomas Stockhammer" userId="2aa20ba2-ba43-46c1-9e8b-e40494025eed" providerId="ADAL" clId="{0982CCB5-1E11-49A1-92A8-06797F84BFF6}" dt="2021-09-20T17:01:11.075" v="2418" actId="1076"/>
          <ac:picMkLst>
            <pc:docMk/>
            <pc:sldMk cId="1721150503" sldId="141169742"/>
            <ac:picMk id="65" creationId="{FCA5892A-1762-4FE3-A78F-1C9EBEEB6586}"/>
          </ac:picMkLst>
        </pc:picChg>
        <pc:picChg chg="add mod">
          <ac:chgData name="Thomas Stockhammer" userId="2aa20ba2-ba43-46c1-9e8b-e40494025eed" providerId="ADAL" clId="{0982CCB5-1E11-49A1-92A8-06797F84BFF6}" dt="2021-09-20T17:01:11.075" v="2418" actId="1076"/>
          <ac:picMkLst>
            <pc:docMk/>
            <pc:sldMk cId="1721150503" sldId="141169742"/>
            <ac:picMk id="66" creationId="{3295D6DE-6A78-4BA9-ADFD-A0F6FFBF7746}"/>
          </ac:picMkLst>
        </pc:picChg>
        <pc:picChg chg="add mod">
          <ac:chgData name="Thomas Stockhammer" userId="2aa20ba2-ba43-46c1-9e8b-e40494025eed" providerId="ADAL" clId="{0982CCB5-1E11-49A1-92A8-06797F84BFF6}" dt="2021-09-20T17:01:11.075" v="2418" actId="1076"/>
          <ac:picMkLst>
            <pc:docMk/>
            <pc:sldMk cId="1721150503" sldId="141169742"/>
            <ac:picMk id="67" creationId="{5B09BD5B-13FB-4131-9E08-E7439B60D864}"/>
          </ac:picMkLst>
        </pc:picChg>
        <pc:picChg chg="del">
          <ac:chgData name="Thomas Stockhammer" userId="2aa20ba2-ba43-46c1-9e8b-e40494025eed" providerId="ADAL" clId="{0982CCB5-1E11-49A1-92A8-06797F84BFF6}" dt="2021-09-20T16:20:21.157" v="2041" actId="478"/>
          <ac:picMkLst>
            <pc:docMk/>
            <pc:sldMk cId="1721150503" sldId="141169742"/>
            <ac:picMk id="69" creationId="{53CCFDBE-80A1-45E4-B25A-96EAC3D0A16E}"/>
          </ac:picMkLst>
        </pc:picChg>
        <pc:picChg chg="del">
          <ac:chgData name="Thomas Stockhammer" userId="2aa20ba2-ba43-46c1-9e8b-e40494025eed" providerId="ADAL" clId="{0982CCB5-1E11-49A1-92A8-06797F84BFF6}" dt="2021-09-20T16:21:09.637" v="2047" actId="478"/>
          <ac:picMkLst>
            <pc:docMk/>
            <pc:sldMk cId="1721150503" sldId="141169742"/>
            <ac:picMk id="70" creationId="{B3CB4B85-17D5-4BAC-B4F1-941162F35424}"/>
          </ac:picMkLst>
        </pc:picChg>
        <pc:picChg chg="del">
          <ac:chgData name="Thomas Stockhammer" userId="2aa20ba2-ba43-46c1-9e8b-e40494025eed" providerId="ADAL" clId="{0982CCB5-1E11-49A1-92A8-06797F84BFF6}" dt="2021-09-20T16:21:39.664" v="2054" actId="478"/>
          <ac:picMkLst>
            <pc:docMk/>
            <pc:sldMk cId="1721150503" sldId="141169742"/>
            <ac:picMk id="71" creationId="{39942C0C-5AB9-43E9-89A8-91CA1969DDD1}"/>
          </ac:picMkLst>
        </pc:picChg>
        <pc:picChg chg="del">
          <ac:chgData name="Thomas Stockhammer" userId="2aa20ba2-ba43-46c1-9e8b-e40494025eed" providerId="ADAL" clId="{0982CCB5-1E11-49A1-92A8-06797F84BFF6}" dt="2021-09-20T16:21:09.637" v="2047" actId="478"/>
          <ac:picMkLst>
            <pc:docMk/>
            <pc:sldMk cId="1721150503" sldId="141169742"/>
            <ac:picMk id="72" creationId="{5C722926-0ACD-4B27-BD27-13E06B6E50A6}"/>
          </ac:picMkLst>
        </pc:picChg>
        <pc:picChg chg="add mod">
          <ac:chgData name="Thomas Stockhammer" userId="2aa20ba2-ba43-46c1-9e8b-e40494025eed" providerId="ADAL" clId="{0982CCB5-1E11-49A1-92A8-06797F84BFF6}" dt="2021-09-20T17:01:29.675" v="2420" actId="1076"/>
          <ac:picMkLst>
            <pc:docMk/>
            <pc:sldMk cId="1721150503" sldId="141169742"/>
            <ac:picMk id="73" creationId="{29825184-AAF5-4566-BB28-B23E0ACFA6C9}"/>
          </ac:picMkLst>
        </pc:picChg>
        <pc:picChg chg="add mod">
          <ac:chgData name="Thomas Stockhammer" userId="2aa20ba2-ba43-46c1-9e8b-e40494025eed" providerId="ADAL" clId="{0982CCB5-1E11-49A1-92A8-06797F84BFF6}" dt="2021-09-20T17:01:40.217" v="2422" actId="1076"/>
          <ac:picMkLst>
            <pc:docMk/>
            <pc:sldMk cId="1721150503" sldId="141169742"/>
            <ac:picMk id="74" creationId="{8F6612EA-2478-4D0E-8392-81A31A1ACC00}"/>
          </ac:picMkLst>
        </pc:picChg>
        <pc:picChg chg="mod">
          <ac:chgData name="Thomas Stockhammer" userId="2aa20ba2-ba43-46c1-9e8b-e40494025eed" providerId="ADAL" clId="{0982CCB5-1E11-49A1-92A8-06797F84BFF6}" dt="2021-09-20T17:27:15.986" v="2473" actId="1076"/>
          <ac:picMkLst>
            <pc:docMk/>
            <pc:sldMk cId="1721150503" sldId="141169742"/>
            <ac:picMk id="85" creationId="{C6D152F6-D967-44DD-B95D-3420B36AC9B7}"/>
          </ac:picMkLst>
        </pc:picChg>
        <pc:picChg chg="mod">
          <ac:chgData name="Thomas Stockhammer" userId="2aa20ba2-ba43-46c1-9e8b-e40494025eed" providerId="ADAL" clId="{0982CCB5-1E11-49A1-92A8-06797F84BFF6}" dt="2021-09-20T16:59:36.149" v="2376" actId="1076"/>
          <ac:picMkLst>
            <pc:docMk/>
            <pc:sldMk cId="1721150503" sldId="141169742"/>
            <ac:picMk id="86" creationId="{C5AE5A18-B573-43B4-BAEE-7BC3E3ED6D80}"/>
          </ac:picMkLst>
        </pc:picChg>
        <pc:cxnChg chg="mod">
          <ac:chgData name="Thomas Stockhammer" userId="2aa20ba2-ba43-46c1-9e8b-e40494025eed" providerId="ADAL" clId="{0982CCB5-1E11-49A1-92A8-06797F84BFF6}" dt="2021-09-20T17:15:52.195" v="2428" actId="12789"/>
          <ac:cxnSpMkLst>
            <pc:docMk/>
            <pc:sldMk cId="1721150503" sldId="141169742"/>
            <ac:cxnSpMk id="30" creationId="{89F7A182-F9D8-4035-B7E5-89F10D7E5740}"/>
          </ac:cxnSpMkLst>
        </pc:cxnChg>
        <pc:cxnChg chg="mod">
          <ac:chgData name="Thomas Stockhammer" userId="2aa20ba2-ba43-46c1-9e8b-e40494025eed" providerId="ADAL" clId="{0982CCB5-1E11-49A1-92A8-06797F84BFF6}" dt="2021-09-20T17:15:52.195" v="2428" actId="12789"/>
          <ac:cxnSpMkLst>
            <pc:docMk/>
            <pc:sldMk cId="1721150503" sldId="141169742"/>
            <ac:cxnSpMk id="40" creationId="{A5881B34-D1CB-440C-8325-2B12DE96BAB0}"/>
          </ac:cxnSpMkLst>
        </pc:cxnChg>
        <pc:cxnChg chg="add mod">
          <ac:chgData name="Thomas Stockhammer" userId="2aa20ba2-ba43-46c1-9e8b-e40494025eed" providerId="ADAL" clId="{0982CCB5-1E11-49A1-92A8-06797F84BFF6}" dt="2021-09-20T19:30:56.596" v="3026" actId="14100"/>
          <ac:cxnSpMkLst>
            <pc:docMk/>
            <pc:sldMk cId="1721150503" sldId="141169742"/>
            <ac:cxnSpMk id="41" creationId="{C761AD49-8EA5-4086-90B8-DBED589D4617}"/>
          </ac:cxnSpMkLst>
        </pc:cxnChg>
        <pc:cxnChg chg="mod">
          <ac:chgData name="Thomas Stockhammer" userId="2aa20ba2-ba43-46c1-9e8b-e40494025eed" providerId="ADAL" clId="{0982CCB5-1E11-49A1-92A8-06797F84BFF6}" dt="2021-09-20T16:52:53.115" v="2174" actId="1038"/>
          <ac:cxnSpMkLst>
            <pc:docMk/>
            <pc:sldMk cId="1721150503" sldId="141169742"/>
            <ac:cxnSpMk id="46" creationId="{6303CF89-52E2-4399-8AE9-A35C92F4634C}"/>
          </ac:cxnSpMkLst>
        </pc:cxnChg>
        <pc:cxnChg chg="mod">
          <ac:chgData name="Thomas Stockhammer" userId="2aa20ba2-ba43-46c1-9e8b-e40494025eed" providerId="ADAL" clId="{0982CCB5-1E11-49A1-92A8-06797F84BFF6}" dt="2021-09-20T16:54:06.757" v="2359" actId="1037"/>
          <ac:cxnSpMkLst>
            <pc:docMk/>
            <pc:sldMk cId="1721150503" sldId="141169742"/>
            <ac:cxnSpMk id="52" creationId="{A252BE78-63C5-4253-BD4F-47646CDDDB00}"/>
          </ac:cxnSpMkLst>
        </pc:cxnChg>
        <pc:cxnChg chg="del mod">
          <ac:chgData name="Thomas Stockhammer" userId="2aa20ba2-ba43-46c1-9e8b-e40494025eed" providerId="ADAL" clId="{0982CCB5-1E11-49A1-92A8-06797F84BFF6}" dt="2021-09-20T16:21:32.138" v="2052" actId="478"/>
          <ac:cxnSpMkLst>
            <pc:docMk/>
            <pc:sldMk cId="1721150503" sldId="141169742"/>
            <ac:cxnSpMk id="56" creationId="{9C581EA7-02F2-4A6C-8E7C-9AD5DBF12D0E}"/>
          </ac:cxnSpMkLst>
        </pc:cxnChg>
        <pc:cxnChg chg="add mod">
          <ac:chgData name="Thomas Stockhammer" userId="2aa20ba2-ba43-46c1-9e8b-e40494025eed" providerId="ADAL" clId="{0982CCB5-1E11-49A1-92A8-06797F84BFF6}" dt="2021-09-20T17:26:46.250" v="2471" actId="1076"/>
          <ac:cxnSpMkLst>
            <pc:docMk/>
            <pc:sldMk cId="1721150503" sldId="141169742"/>
            <ac:cxnSpMk id="57" creationId="{249DC16B-C608-4344-A960-75C54E5566C4}"/>
          </ac:cxnSpMkLst>
        </pc:cxnChg>
        <pc:cxnChg chg="mod">
          <ac:chgData name="Thomas Stockhammer" userId="2aa20ba2-ba43-46c1-9e8b-e40494025eed" providerId="ADAL" clId="{0982CCB5-1E11-49A1-92A8-06797F84BFF6}" dt="2021-09-20T17:15:52.195" v="2428" actId="12789"/>
          <ac:cxnSpMkLst>
            <pc:docMk/>
            <pc:sldMk cId="1721150503" sldId="141169742"/>
            <ac:cxnSpMk id="64" creationId="{AD37E0C8-3D70-456E-9032-49962927F2D8}"/>
          </ac:cxnSpMkLst>
        </pc:cxnChg>
        <pc:cxnChg chg="add mod">
          <ac:chgData name="Thomas Stockhammer" userId="2aa20ba2-ba43-46c1-9e8b-e40494025eed" providerId="ADAL" clId="{0982CCB5-1E11-49A1-92A8-06797F84BFF6}" dt="2021-09-20T17:15:56.834" v="2429" actId="14100"/>
          <ac:cxnSpMkLst>
            <pc:docMk/>
            <pc:sldMk cId="1721150503" sldId="141169742"/>
            <ac:cxnSpMk id="75" creationId="{DE2830EB-A927-44DF-884C-C821A1C034A5}"/>
          </ac:cxnSpMkLst>
        </pc:cxnChg>
        <pc:cxnChg chg="add mod ord">
          <ac:chgData name="Thomas Stockhammer" userId="2aa20ba2-ba43-46c1-9e8b-e40494025eed" providerId="ADAL" clId="{0982CCB5-1E11-49A1-92A8-06797F84BFF6}" dt="2021-09-20T17:26:11.720" v="2468" actId="167"/>
          <ac:cxnSpMkLst>
            <pc:docMk/>
            <pc:sldMk cId="1721150503" sldId="141169742"/>
            <ac:cxnSpMk id="87" creationId="{9E387DE8-1100-47C4-905F-5880269D3E62}"/>
          </ac:cxnSpMkLst>
        </pc:cxnChg>
      </pc:sldChg>
      <pc:sldChg chg="addSp delSp modSp add del mod ord delAnim modAnim">
        <pc:chgData name="Thomas Stockhammer" userId="2aa20ba2-ba43-46c1-9e8b-e40494025eed" providerId="ADAL" clId="{0982CCB5-1E11-49A1-92A8-06797F84BFF6}" dt="2021-09-20T17:53:42.920" v="2496"/>
        <pc:sldMkLst>
          <pc:docMk/>
          <pc:sldMk cId="3027688503" sldId="141169743"/>
        </pc:sldMkLst>
        <pc:picChg chg="add mod">
          <ac:chgData name="Thomas Stockhammer" userId="2aa20ba2-ba43-46c1-9e8b-e40494025eed" providerId="ADAL" clId="{0982CCB5-1E11-49A1-92A8-06797F84BFF6}" dt="2021-09-20T17:31:24.436" v="2494" actId="14100"/>
          <ac:picMkLst>
            <pc:docMk/>
            <pc:sldMk cId="3027688503" sldId="141169743"/>
            <ac:picMk id="4" creationId="{A91BFF88-4617-4948-A634-B3B4D72FA33F}"/>
          </ac:picMkLst>
        </pc:picChg>
        <pc:picChg chg="del">
          <ac:chgData name="Thomas Stockhammer" userId="2aa20ba2-ba43-46c1-9e8b-e40494025eed" providerId="ADAL" clId="{0982CCB5-1E11-49A1-92A8-06797F84BFF6}" dt="2021-09-20T17:31:14.023" v="2491" actId="478"/>
          <ac:picMkLst>
            <pc:docMk/>
            <pc:sldMk cId="3027688503" sldId="141169743"/>
            <ac:picMk id="7" creationId="{E82A8581-D45A-4356-A04B-1BF78303F236}"/>
          </ac:picMkLst>
        </pc:picChg>
      </pc:sldChg>
      <pc:sldChg chg="modSp new mod ord modNotesTx">
        <pc:chgData name="Thomas Stockhammer" userId="2aa20ba2-ba43-46c1-9e8b-e40494025eed" providerId="ADAL" clId="{0982CCB5-1E11-49A1-92A8-06797F84BFF6}" dt="2021-09-22T13:19:22.522" v="3241" actId="20577"/>
        <pc:sldMkLst>
          <pc:docMk/>
          <pc:sldMk cId="3652673005" sldId="141169744"/>
        </pc:sldMkLst>
        <pc:spChg chg="mod">
          <ac:chgData name="Thomas Stockhammer" userId="2aa20ba2-ba43-46c1-9e8b-e40494025eed" providerId="ADAL" clId="{0982CCB5-1E11-49A1-92A8-06797F84BFF6}" dt="2021-09-20T17:57:37.228" v="2507" actId="20577"/>
          <ac:spMkLst>
            <pc:docMk/>
            <pc:sldMk cId="3652673005" sldId="141169744"/>
            <ac:spMk id="3" creationId="{BFA95852-0EEB-4059-8488-F9CE56DB7BB1}"/>
          </ac:spMkLst>
        </pc:spChg>
        <pc:spChg chg="mod">
          <ac:chgData name="Thomas Stockhammer" userId="2aa20ba2-ba43-46c1-9e8b-e40494025eed" providerId="ADAL" clId="{0982CCB5-1E11-49A1-92A8-06797F84BFF6}" dt="2021-09-22T13:19:22.522" v="3241" actId="20577"/>
          <ac:spMkLst>
            <pc:docMk/>
            <pc:sldMk cId="3652673005" sldId="141169744"/>
            <ac:spMk id="4" creationId="{7E090A7D-9524-46CC-B7E6-5924954E080F}"/>
          </ac:spMkLst>
        </pc:spChg>
      </pc:sldChg>
      <pc:sldMasterChg chg="delSldLayout">
        <pc:chgData name="Thomas Stockhammer" userId="2aa20ba2-ba43-46c1-9e8b-e40494025eed" providerId="ADAL" clId="{0982CCB5-1E11-49A1-92A8-06797F84BFF6}" dt="2021-09-20T13:14:08.183" v="706" actId="47"/>
        <pc:sldMasterMkLst>
          <pc:docMk/>
          <pc:sldMasterMk cId="1690255727" sldId="2147483715"/>
        </pc:sldMasterMkLst>
        <pc:sldLayoutChg chg="del">
          <pc:chgData name="Thomas Stockhammer" userId="2aa20ba2-ba43-46c1-9e8b-e40494025eed" providerId="ADAL" clId="{0982CCB5-1E11-49A1-92A8-06797F84BFF6}" dt="2021-09-20T13:14:08.183" v="706" actId="47"/>
          <pc:sldLayoutMkLst>
            <pc:docMk/>
            <pc:sldMasterMk cId="1690255727" sldId="2147483715"/>
            <pc:sldLayoutMk cId="3384306780" sldId="214748383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9/21/2021</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21.09.2021</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5BB0B3-964C-4CDE-9D3D-0BF955B8C425}" type="slidenum">
              <a:rPr lang="en-US" smtClean="0"/>
              <a:pPr/>
              <a:t>1</a:t>
            </a:fld>
            <a:endParaRPr lang="en-US" dirty="0"/>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706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r>
              <a:rPr lang="de-DE" dirty="0"/>
              <a:t>45s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60C11-8391-4B20-A16F-FC47300CA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41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45s</a:t>
            </a:r>
            <a:endParaRPr lang="en-US" dirty="0"/>
          </a:p>
        </p:txBody>
      </p:sp>
      <p:sp>
        <p:nvSpPr>
          <p:cNvPr id="4" name="Slide Number Placeholder 3"/>
          <p:cNvSpPr>
            <a:spLocks noGrp="1"/>
          </p:cNvSpPr>
          <p:nvPr>
            <p:ph type="sldNum" sz="quarter" idx="5"/>
          </p:nvPr>
        </p:nvSpPr>
        <p:spPr/>
        <p:txBody>
          <a:bodyPr/>
          <a:lstStyle/>
          <a:p>
            <a:fld id="{BC75E7E4-6857-4F03-A780-9887AA86825E}" type="slidenum">
              <a:rPr lang="de-DE" smtClean="0"/>
              <a:t>3</a:t>
            </a:fld>
            <a:endParaRPr lang="de-DE"/>
          </a:p>
        </p:txBody>
      </p:sp>
    </p:spTree>
    <p:extLst>
      <p:ext uri="{BB962C8B-B14F-4D97-AF65-F5344CB8AC3E}">
        <p14:creationId xmlns:p14="http://schemas.microsoft.com/office/powerpoint/2010/main" val="279176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120s</a:t>
            </a:r>
            <a:endParaRPr lang="en-US" dirty="0"/>
          </a:p>
        </p:txBody>
      </p:sp>
      <p:sp>
        <p:nvSpPr>
          <p:cNvPr id="4" name="Slide Number Placeholder 3"/>
          <p:cNvSpPr>
            <a:spLocks noGrp="1"/>
          </p:cNvSpPr>
          <p:nvPr>
            <p:ph type="sldNum" sz="quarter" idx="5"/>
          </p:nvPr>
        </p:nvSpPr>
        <p:spPr/>
        <p:txBody>
          <a:bodyPr/>
          <a:lstStyle/>
          <a:p>
            <a:fld id="{BC75E7E4-6857-4F03-A780-9887AA86825E}" type="slidenum">
              <a:rPr lang="de-DE" smtClean="0"/>
              <a:t>4</a:t>
            </a:fld>
            <a:endParaRPr lang="de-DE"/>
          </a:p>
        </p:txBody>
      </p:sp>
    </p:spTree>
    <p:extLst>
      <p:ext uri="{BB962C8B-B14F-4D97-AF65-F5344CB8AC3E}">
        <p14:creationId xmlns:p14="http://schemas.microsoft.com/office/powerpoint/2010/main" val="181202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120s</a:t>
            </a:r>
            <a:endParaRPr lang="en-US" dirty="0"/>
          </a:p>
        </p:txBody>
      </p:sp>
      <p:sp>
        <p:nvSpPr>
          <p:cNvPr id="4" name="Slide Number Placeholder 3"/>
          <p:cNvSpPr>
            <a:spLocks noGrp="1"/>
          </p:cNvSpPr>
          <p:nvPr>
            <p:ph type="sldNum" sz="quarter" idx="5"/>
          </p:nvPr>
        </p:nvSpPr>
        <p:spPr/>
        <p:txBody>
          <a:bodyPr/>
          <a:lstStyle/>
          <a:p>
            <a:fld id="{BC75E7E4-6857-4F03-A780-9887AA86825E}" type="slidenum">
              <a:rPr lang="de-DE" smtClean="0"/>
              <a:t>6</a:t>
            </a:fld>
            <a:endParaRPr lang="de-DE"/>
          </a:p>
        </p:txBody>
      </p:sp>
    </p:spTree>
    <p:extLst>
      <p:ext uri="{BB962C8B-B14F-4D97-AF65-F5344CB8AC3E}">
        <p14:creationId xmlns:p14="http://schemas.microsoft.com/office/powerpoint/2010/main" val="310105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30s</a:t>
            </a:r>
            <a:endParaRPr lang="en-US" dirty="0"/>
          </a:p>
        </p:txBody>
      </p:sp>
      <p:sp>
        <p:nvSpPr>
          <p:cNvPr id="4" name="Slide Number Placeholder 3"/>
          <p:cNvSpPr>
            <a:spLocks noGrp="1"/>
          </p:cNvSpPr>
          <p:nvPr>
            <p:ph type="sldNum" sz="quarter" idx="5"/>
          </p:nvPr>
        </p:nvSpPr>
        <p:spPr/>
        <p:txBody>
          <a:bodyPr/>
          <a:lstStyle/>
          <a:p>
            <a:fld id="{BC75E7E4-6857-4F03-A780-9887AA86825E}" type="slidenum">
              <a:rPr lang="de-DE" smtClean="0"/>
              <a:t>8</a:t>
            </a:fld>
            <a:endParaRPr lang="de-DE"/>
          </a:p>
        </p:txBody>
      </p:sp>
    </p:spTree>
    <p:extLst>
      <p:ext uri="{BB962C8B-B14F-4D97-AF65-F5344CB8AC3E}">
        <p14:creationId xmlns:p14="http://schemas.microsoft.com/office/powerpoint/2010/main" val="2072938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388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6572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7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3009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392548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170216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97917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379045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da-DK"/>
              <a:t>DVB Demos 2021: DVB-I over 5G</a:t>
            </a:r>
            <a:endParaRPr lang="en-US" dirty="0"/>
          </a:p>
        </p:txBody>
      </p:sp>
    </p:spTree>
    <p:extLst>
      <p:ext uri="{BB962C8B-B14F-4D97-AF65-F5344CB8AC3E}">
        <p14:creationId xmlns:p14="http://schemas.microsoft.com/office/powerpoint/2010/main" val="268520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da-DK"/>
              <a:t>DVB Demos 2021: DVB-I over 5G</a:t>
            </a:r>
            <a:endParaRPr lang="en-US" dirty="0"/>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13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da-DK"/>
              <a:t>DVB Demos 2021: DVB-I over 5G</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5363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279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51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61393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82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76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739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873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381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da-DK"/>
              <a:t>DVB Demos 2021: DVB-I over 5G</a:t>
            </a:r>
            <a:endParaRPr lang="en-US" dirty="0"/>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9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1153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87684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36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86906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12953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35296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dirty="0"/>
              <a:t>Source sample text</a:t>
            </a:r>
          </a:p>
        </p:txBody>
      </p:sp>
    </p:spTree>
    <p:extLst>
      <p:ext uri="{BB962C8B-B14F-4D97-AF65-F5344CB8AC3E}">
        <p14:creationId xmlns:p14="http://schemas.microsoft.com/office/powerpoint/2010/main" val="222404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Tree>
    <p:extLst>
      <p:ext uri="{BB962C8B-B14F-4D97-AF65-F5344CB8AC3E}">
        <p14:creationId xmlns:p14="http://schemas.microsoft.com/office/powerpoint/2010/main" val="32672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6955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2074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6724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4515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931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endParaRPr lang="en-US" dirty="0"/>
          </a:p>
        </p:txBody>
      </p:sp>
    </p:spTree>
    <p:extLst>
      <p:ext uri="{BB962C8B-B14F-4D97-AF65-F5344CB8AC3E}">
        <p14:creationId xmlns:p14="http://schemas.microsoft.com/office/powerpoint/2010/main" val="288943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da-DK"/>
              <a:t>DVB Demos 2021: DVB-I over 5G</a:t>
            </a:r>
            <a:endParaRPr lang="en-US" dirty="0"/>
          </a:p>
        </p:txBody>
      </p:sp>
    </p:spTree>
    <p:extLst>
      <p:ext uri="{BB962C8B-B14F-4D97-AF65-F5344CB8AC3E}">
        <p14:creationId xmlns:p14="http://schemas.microsoft.com/office/powerpoint/2010/main" val="225337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715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114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5033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19126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2143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4209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da-DK"/>
              <a:t>DVB Demos 2021: DVB-I over 5G</a:t>
            </a:r>
            <a:endParaRPr lang="en-US" dirty="0"/>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279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da-DK"/>
              <a:t>DVB Demos 2021: DVB-I over 5G</a:t>
            </a:r>
            <a:endParaRPr lang="en-US" dirty="0"/>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1363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da-DK"/>
              <a:t>DVB Demos 2021: DVB-I over 5G</a:t>
            </a:r>
            <a:endParaRPr lang="en-US" dirty="0"/>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1430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2551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endParaRPr lang="en-US" dirty="0"/>
          </a:p>
        </p:txBody>
      </p:sp>
    </p:spTree>
    <p:extLst>
      <p:ext uri="{BB962C8B-B14F-4D97-AF65-F5344CB8AC3E}">
        <p14:creationId xmlns:p14="http://schemas.microsoft.com/office/powerpoint/2010/main" val="234439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da-DK"/>
              <a:t>DVB Demos 2021: DVB-I over 5G</a:t>
            </a:r>
            <a:endParaRPr lang="en-US" dirty="0"/>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9349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067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da-DK"/>
              <a:t>DVB Demos 2021: DVB-I over 5G</a:t>
            </a:r>
            <a:endParaRPr lang="en-US" dirty="0"/>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1541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da-DK"/>
              <a:t>DVB Demos 2021: DVB-I over 5G</a:t>
            </a:r>
            <a:endParaRPr lang="en-US" dirty="0"/>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684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da-DK"/>
              <a:t>DVB Demos 2021: DVB-I over 5G</a:t>
            </a:r>
            <a:endParaRPr lang="en-US" dirty="0"/>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907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003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da-DK"/>
              <a:t>DVB Demos 2021: DVB-I over 5G</a:t>
            </a:r>
            <a:endParaRPr lang="en-US" dirty="0"/>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8206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7240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340651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822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08734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70211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11159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76315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da-DK"/>
              <a:t>DVB Demos 2021: DVB-I over 5G</a:t>
            </a:r>
            <a:endParaRPr lang="en-US" dirty="0"/>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32056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9531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8796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7535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endParaRPr lang="en-US" dirty="0"/>
          </a:p>
        </p:txBody>
      </p:sp>
    </p:spTree>
    <p:extLst>
      <p:ext uri="{BB962C8B-B14F-4D97-AF65-F5344CB8AC3E}">
        <p14:creationId xmlns:p14="http://schemas.microsoft.com/office/powerpoint/2010/main" val="246992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283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384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4934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7581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73862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9641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3227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43935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5315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272047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66689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417733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3280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24217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6400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99257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da-DK"/>
              <a:t>DVB Demos 2021: DVB-I over 5G</a:t>
            </a:r>
            <a:endParaRPr lang="en-US" dirty="0"/>
          </a:p>
        </p:txBody>
      </p:sp>
    </p:spTree>
    <p:extLst>
      <p:ext uri="{BB962C8B-B14F-4D97-AF65-F5344CB8AC3E}">
        <p14:creationId xmlns:p14="http://schemas.microsoft.com/office/powerpoint/2010/main" val="58924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endParaRPr lang="en-US" dirty="0"/>
          </a:p>
        </p:txBody>
      </p:sp>
    </p:spTree>
    <p:extLst>
      <p:ext uri="{BB962C8B-B14F-4D97-AF65-F5344CB8AC3E}">
        <p14:creationId xmlns:p14="http://schemas.microsoft.com/office/powerpoint/2010/main" val="369236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da-DK"/>
              <a:t>DVB Demos 2021: DVB-I over 5G</a:t>
            </a:r>
            <a:endParaRPr lang="en-US" dirty="0"/>
          </a:p>
        </p:txBody>
      </p:sp>
    </p:spTree>
    <p:extLst>
      <p:ext uri="{BB962C8B-B14F-4D97-AF65-F5344CB8AC3E}">
        <p14:creationId xmlns:p14="http://schemas.microsoft.com/office/powerpoint/2010/main" val="1690255727"/>
      </p:ext>
    </p:extLst>
  </p:cSld>
  <p:clrMap bg1="lt1" tx1="dk1" bg2="lt2" tx2="dk2" accent1="accent1" accent2="accent2" accent3="accent3" accent4="accent4" accent5="accent5" accent6="accent6" hlink="hlink" folHlink="folHlink"/>
  <p:sldLayoutIdLst>
    <p:sldLayoutId id="2147483717" r:id="rId1"/>
    <p:sldLayoutId id="2147483817" r:id="rId2"/>
    <p:sldLayoutId id="2147483790" r:id="rId3"/>
    <p:sldLayoutId id="2147483816" r:id="rId4"/>
    <p:sldLayoutId id="2147483791" r:id="rId5"/>
    <p:sldLayoutId id="2147483793" r:id="rId6"/>
    <p:sldLayoutId id="2147483818" r:id="rId7"/>
    <p:sldLayoutId id="2147483784" r:id="rId8"/>
    <p:sldLayoutId id="2147483797" r:id="rId9"/>
    <p:sldLayoutId id="2147483785" r:id="rId10"/>
    <p:sldLayoutId id="2147483786" r:id="rId11"/>
    <p:sldLayoutId id="2147483819" r:id="rId12"/>
    <p:sldLayoutId id="2147483787" r:id="rId13"/>
    <p:sldLayoutId id="2147483815" r:id="rId14"/>
    <p:sldLayoutId id="2147483788" r:id="rId15"/>
    <p:sldLayoutId id="2147483789" r:id="rId16"/>
    <p:sldLayoutId id="2147483723" r:id="rId17"/>
    <p:sldLayoutId id="2147483722" r:id="rId18"/>
    <p:sldLayoutId id="2147483724" r:id="rId19"/>
    <p:sldLayoutId id="2147483725" r:id="rId20"/>
    <p:sldLayoutId id="2147483726" r:id="rId21"/>
    <p:sldLayoutId id="2147483727" r:id="rId22"/>
    <p:sldLayoutId id="2147483728" r:id="rId23"/>
    <p:sldLayoutId id="2147483729" r:id="rId24"/>
    <p:sldLayoutId id="2147483794" r:id="rId25"/>
    <p:sldLayoutId id="2147483730" r:id="rId26"/>
    <p:sldLayoutId id="2147483781" r:id="rId27"/>
    <p:sldLayoutId id="2147483731" r:id="rId28"/>
    <p:sldLayoutId id="2147483732" r:id="rId29"/>
    <p:sldLayoutId id="2147483733" r:id="rId30"/>
    <p:sldLayoutId id="2147483795" r:id="rId31"/>
    <p:sldLayoutId id="2147483734" r:id="rId32"/>
    <p:sldLayoutId id="2147483780" r:id="rId33"/>
    <p:sldLayoutId id="2147483827" r:id="rId34"/>
    <p:sldLayoutId id="2147483828" r:id="rId35"/>
    <p:sldLayoutId id="2147483829" r:id="rId36"/>
    <p:sldLayoutId id="2147483830" r:id="rId37"/>
    <p:sldLayoutId id="2147483831" r:id="rId38"/>
    <p:sldLayoutId id="2147483832" r:id="rId39"/>
    <p:sldLayoutId id="2147483805" r:id="rId40"/>
    <p:sldLayoutId id="2147483739" r:id="rId41"/>
    <p:sldLayoutId id="2147483740" r:id="rId42"/>
    <p:sldLayoutId id="2147483741" r:id="rId43"/>
    <p:sldLayoutId id="2147483798" r:id="rId44"/>
    <p:sldLayoutId id="2147483742" r:id="rId45"/>
    <p:sldLayoutId id="2147483778" r:id="rId46"/>
    <p:sldLayoutId id="2147483743" r:id="rId47"/>
    <p:sldLayoutId id="2147483744" r:id="rId48"/>
    <p:sldLayoutId id="2147483745" r:id="rId49"/>
    <p:sldLayoutId id="2147483799" r:id="rId50"/>
    <p:sldLayoutId id="2147483746" r:id="rId51"/>
    <p:sldLayoutId id="2147483777" r:id="rId52"/>
    <p:sldLayoutId id="2147483747" r:id="rId53"/>
    <p:sldLayoutId id="2147483748" r:id="rId54"/>
    <p:sldLayoutId id="2147483749" r:id="rId55"/>
    <p:sldLayoutId id="2147483800" r:id="rId56"/>
    <p:sldLayoutId id="2147483750" r:id="rId57"/>
    <p:sldLayoutId id="2147483775" r:id="rId58"/>
    <p:sldLayoutId id="2147483754" r:id="rId59"/>
    <p:sldLayoutId id="2147483755" r:id="rId60"/>
    <p:sldLayoutId id="2147483756" r:id="rId61"/>
    <p:sldLayoutId id="2147483812" r:id="rId62"/>
    <p:sldLayoutId id="2147483757" r:id="rId63"/>
    <p:sldLayoutId id="2147483774" r:id="rId64"/>
    <p:sldLayoutId id="2147483769" r:id="rId65"/>
    <p:sldLayoutId id="2147483823" r:id="rId66"/>
    <p:sldLayoutId id="2147483760" r:id="rId67"/>
    <p:sldLayoutId id="2147483813" r:id="rId68"/>
    <p:sldLayoutId id="2147483770" r:id="rId69"/>
    <p:sldLayoutId id="2147483772" r:id="rId70"/>
    <p:sldLayoutId id="2147483762" r:id="rId71"/>
    <p:sldLayoutId id="2147483763" r:id="rId72"/>
    <p:sldLayoutId id="2147483764" r:id="rId73"/>
    <p:sldLayoutId id="2147483814" r:id="rId74"/>
    <p:sldLayoutId id="2147483765" r:id="rId75"/>
    <p:sldLayoutId id="2147483771" r:id="rId76"/>
    <p:sldLayoutId id="2147483766" r:id="rId77"/>
    <p:sldLayoutId id="2147483824" r:id="rId78"/>
    <p:sldLayoutId id="2147483767" r:id="rId79"/>
    <p:sldLayoutId id="2147483825" r:id="rId80"/>
    <p:sldLayoutId id="2147483768" r:id="rId81"/>
    <p:sldLayoutId id="2147483783" r:id="rId82"/>
    <p:sldLayoutId id="2147483834" r:id="rId8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938A968C-5DDC-4091-9567-74EF32CFAE27}"/>
              </a:ext>
            </a:extLst>
          </p:cNvPr>
          <p:cNvSpPr>
            <a:spLocks noGrp="1"/>
          </p:cNvSpPr>
          <p:nvPr>
            <p:ph type="body" sz="quarter" idx="10"/>
          </p:nvPr>
        </p:nvSpPr>
        <p:spPr>
          <a:xfrm>
            <a:off x="495298" y="4195085"/>
            <a:ext cx="7976039" cy="961930"/>
          </a:xfrm>
        </p:spPr>
        <p:txBody>
          <a:bodyPr/>
          <a:lstStyle/>
          <a:p>
            <a:r>
              <a:rPr lang="en-US" dirty="0"/>
              <a:t>Thomas Stockhammer, Romain Bouqueau, Christophe Burdinat</a:t>
            </a:r>
          </a:p>
          <a:p>
            <a:pPr lvl="1"/>
            <a:r>
              <a:rPr lang="en-US" dirty="0"/>
              <a:t>Qualcomm Incorporated jointly with ATEME, </a:t>
            </a:r>
            <a:r>
              <a:rPr lang="en-US" dirty="0" err="1"/>
              <a:t>Viaccess</a:t>
            </a:r>
            <a:r>
              <a:rPr lang="en-US" dirty="0"/>
              <a:t>-Orca and Motion Spell</a:t>
            </a:r>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8" y="971667"/>
            <a:ext cx="7415930" cy="3105978"/>
          </a:xfrm>
        </p:spPr>
        <p:txBody>
          <a:bodyPr/>
          <a:lstStyle/>
          <a:p>
            <a:r>
              <a:rPr lang="en-US" sz="5800" dirty="0"/>
              <a:t>A first glance of DVB-I over 5G: DVB-MABR over LTE-based 5G Broadcast</a:t>
            </a:r>
          </a:p>
        </p:txBody>
      </p:sp>
      <p:sp>
        <p:nvSpPr>
          <p:cNvPr id="40" name="Text Placeholder 39">
            <a:extLst>
              <a:ext uri="{FF2B5EF4-FFF2-40B4-BE49-F238E27FC236}">
                <a16:creationId xmlns:a16="http://schemas.microsoft.com/office/drawing/2014/main" id="{21351918-77FB-479C-8F11-8354CFE4DB2E}"/>
              </a:ext>
            </a:extLst>
          </p:cNvPr>
          <p:cNvSpPr>
            <a:spLocks noGrp="1"/>
          </p:cNvSpPr>
          <p:nvPr>
            <p:ph type="body" sz="quarter" idx="11"/>
          </p:nvPr>
        </p:nvSpPr>
        <p:spPr/>
        <p:txBody>
          <a:bodyPr/>
          <a:lstStyle/>
          <a:p>
            <a:r>
              <a:rPr lang="de-DE" dirty="0"/>
              <a:t>DVB Demos</a:t>
            </a:r>
          </a:p>
        </p:txBody>
      </p:sp>
      <p:sp>
        <p:nvSpPr>
          <p:cNvPr id="42" name="Text Placeholder 41">
            <a:extLst>
              <a:ext uri="{FF2B5EF4-FFF2-40B4-BE49-F238E27FC236}">
                <a16:creationId xmlns:a16="http://schemas.microsoft.com/office/drawing/2014/main" id="{6A84C862-6DCC-4568-BD22-A3E24B33B940}"/>
              </a:ext>
            </a:extLst>
          </p:cNvPr>
          <p:cNvSpPr>
            <a:spLocks noGrp="1"/>
          </p:cNvSpPr>
          <p:nvPr>
            <p:ph type="body" sz="quarter" idx="13"/>
          </p:nvPr>
        </p:nvSpPr>
        <p:spPr/>
        <p:txBody>
          <a:bodyPr/>
          <a:lstStyle/>
          <a:p>
            <a:r>
              <a:rPr lang="de-DE" dirty="0"/>
              <a:t>September 30, 2021</a:t>
            </a:r>
          </a:p>
        </p:txBody>
      </p:sp>
      <p:sp>
        <p:nvSpPr>
          <p:cNvPr id="44" name="Text Placeholder 43">
            <a:extLst>
              <a:ext uri="{FF2B5EF4-FFF2-40B4-BE49-F238E27FC236}">
                <a16:creationId xmlns:a16="http://schemas.microsoft.com/office/drawing/2014/main" id="{7E4D7D96-1FE9-4A55-9F59-71FDA213D4FD}"/>
              </a:ext>
            </a:extLst>
          </p:cNvPr>
          <p:cNvSpPr>
            <a:spLocks noGrp="1"/>
          </p:cNvSpPr>
          <p:nvPr>
            <p:ph type="body" sz="quarter" idx="14"/>
          </p:nvPr>
        </p:nvSpPr>
        <p:spPr/>
        <p:txBody>
          <a:bodyPr/>
          <a:lstStyle/>
          <a:p>
            <a:r>
              <a:rPr lang="de-DE" dirty="0"/>
              <a:t>@qualcomm</a:t>
            </a:r>
          </a:p>
        </p:txBody>
      </p:sp>
      <p:pic>
        <p:nvPicPr>
          <p:cNvPr id="1026" name="Picture 2">
            <a:extLst>
              <a:ext uri="{FF2B5EF4-FFF2-40B4-BE49-F238E27FC236}">
                <a16:creationId xmlns:a16="http://schemas.microsoft.com/office/drawing/2014/main" id="{0B98EC4A-D158-404C-BB0A-B0CE3C2B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3143" y="6164036"/>
            <a:ext cx="3918857" cy="69396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ress Kit - ATEME">
            <a:extLst>
              <a:ext uri="{FF2B5EF4-FFF2-40B4-BE49-F238E27FC236}">
                <a16:creationId xmlns:a16="http://schemas.microsoft.com/office/drawing/2014/main" id="{6934B737-11CF-48E6-B288-E39C21F5F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237" y="3354164"/>
            <a:ext cx="2255763" cy="96193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he Branding Source: New logo: Viaccess-Orca">
            <a:extLst>
              <a:ext uri="{FF2B5EF4-FFF2-40B4-BE49-F238E27FC236}">
                <a16:creationId xmlns:a16="http://schemas.microsoft.com/office/drawing/2014/main" id="{8AF3EBD3-0BE5-443E-8DB7-EDDC04417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2979" y="4657681"/>
            <a:ext cx="2149021" cy="116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1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5G – Neuer Mobilfunkstandard – Hartware">
            <a:extLst>
              <a:ext uri="{FF2B5EF4-FFF2-40B4-BE49-F238E27FC236}">
                <a16:creationId xmlns:a16="http://schemas.microsoft.com/office/drawing/2014/main" id="{AE5398BD-B0EA-4F95-83E9-D6BCE8A83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543" y="416484"/>
            <a:ext cx="825893" cy="504093"/>
          </a:xfrm>
          <a:prstGeom prst="rect">
            <a:avLst/>
          </a:prstGeom>
          <a:noFill/>
          <a:extLst>
            <a:ext uri="{909E8E84-426E-40DD-AFC4-6F175D3DCCD1}">
              <a14:hiddenFill xmlns:a14="http://schemas.microsoft.com/office/drawing/2010/main">
                <a:solidFill>
                  <a:srgbClr val="FFFFFF"/>
                </a:solidFill>
              </a14:hiddenFill>
            </a:ext>
          </a:extLst>
        </p:spPr>
      </p:pic>
      <p:sp>
        <p:nvSpPr>
          <p:cNvPr id="118" name="Rectangle 117">
            <a:extLst>
              <a:ext uri="{FF2B5EF4-FFF2-40B4-BE49-F238E27FC236}">
                <a16:creationId xmlns:a16="http://schemas.microsoft.com/office/drawing/2014/main" id="{C564E807-AFBB-4E72-99E8-66EF5587C6CB}"/>
              </a:ext>
            </a:extLst>
          </p:cNvPr>
          <p:cNvSpPr/>
          <p:nvPr/>
        </p:nvSpPr>
        <p:spPr>
          <a:xfrm>
            <a:off x="5890873" y="1630636"/>
            <a:ext cx="1289262" cy="3010942"/>
          </a:xfrm>
          <a:prstGeom prst="rect">
            <a:avLst/>
          </a:prstGeom>
          <a:solidFill>
            <a:schemeClr val="bg1">
              <a:lumMod val="9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chemeClr val="tx1"/>
                </a:solidFill>
                <a:effectLst/>
                <a:uLnTx/>
                <a:uFillTx/>
                <a:latin typeface="Microsoft Sans Serif"/>
                <a:ea typeface="+mn-ea"/>
                <a:cs typeface="+mn-cs"/>
              </a:rPr>
              <a:t>Non-5G</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solidFill>
                  <a:schemeClr val="tx1"/>
                </a:solidFill>
                <a:latin typeface="Microsoft Sans Serif"/>
              </a:rPr>
              <a:t>IP/HTTP</a:t>
            </a:r>
            <a:r>
              <a:rPr kumimoji="0" lang="de-DE" sz="1800" b="0" i="0" u="none" strike="noStrike" kern="1200" cap="none" spc="0" normalizeH="0" baseline="0" noProof="0" dirty="0">
                <a:ln>
                  <a:noFill/>
                </a:ln>
                <a:solidFill>
                  <a:schemeClr val="tx1"/>
                </a:solidFill>
                <a:effectLst/>
                <a:uLnTx/>
                <a:uFillTx/>
                <a:latin typeface="Microsoft Sans Serif"/>
                <a:ea typeface="+mn-ea"/>
                <a:cs typeface="+mn-cs"/>
              </a:rPr>
              <a:t>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chemeClr val="tx1"/>
              </a:solidFill>
              <a:effectLst/>
              <a:uLnTx/>
              <a:uFillTx/>
              <a:latin typeface="Microsoft Sans Serif"/>
              <a:ea typeface="+mn-ea"/>
              <a:cs typeface="+mn-cs"/>
            </a:endParaRPr>
          </a:p>
        </p:txBody>
      </p:sp>
      <p:sp>
        <p:nvSpPr>
          <p:cNvPr id="124" name="Rectangle 123">
            <a:extLst>
              <a:ext uri="{FF2B5EF4-FFF2-40B4-BE49-F238E27FC236}">
                <a16:creationId xmlns:a16="http://schemas.microsoft.com/office/drawing/2014/main" id="{8B65EEEB-A926-4FC7-B2A7-A6EC5FB32B00}"/>
              </a:ext>
            </a:extLst>
          </p:cNvPr>
          <p:cNvSpPr/>
          <p:nvPr/>
        </p:nvSpPr>
        <p:spPr>
          <a:xfrm>
            <a:off x="9242274" y="1645126"/>
            <a:ext cx="2270827" cy="301094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Microsoft Sans Serif"/>
              <a:ea typeface="+mn-ea"/>
              <a:cs typeface="+mn-cs"/>
            </a:endParaRPr>
          </a:p>
        </p:txBody>
      </p:sp>
      <p:sp>
        <p:nvSpPr>
          <p:cNvPr id="2" name="Title 1">
            <a:extLst>
              <a:ext uri="{FF2B5EF4-FFF2-40B4-BE49-F238E27FC236}">
                <a16:creationId xmlns:a16="http://schemas.microsoft.com/office/drawing/2014/main" id="{E8752074-EB48-4F8B-B9FA-DF31D00C7ECA}"/>
              </a:ext>
            </a:extLst>
          </p:cNvPr>
          <p:cNvSpPr>
            <a:spLocks noGrp="1"/>
          </p:cNvSpPr>
          <p:nvPr>
            <p:ph type="title"/>
          </p:nvPr>
        </p:nvSpPr>
        <p:spPr/>
        <p:txBody>
          <a:bodyPr/>
          <a:lstStyle/>
          <a:p>
            <a:r>
              <a:rPr lang="de-DE" dirty="0"/>
              <a:t>DVB-I Service Layer for      </a:t>
            </a:r>
            <a:endParaRPr lang="en-US" dirty="0"/>
          </a:p>
        </p:txBody>
      </p:sp>
      <p:sp>
        <p:nvSpPr>
          <p:cNvPr id="3" name="Content Placeholder 2">
            <a:extLst>
              <a:ext uri="{FF2B5EF4-FFF2-40B4-BE49-F238E27FC236}">
                <a16:creationId xmlns:a16="http://schemas.microsoft.com/office/drawing/2014/main" id="{6183C146-E25D-440A-B0EA-38965A02B5DD}"/>
              </a:ext>
            </a:extLst>
          </p:cNvPr>
          <p:cNvSpPr>
            <a:spLocks noGrp="1"/>
          </p:cNvSpPr>
          <p:nvPr>
            <p:ph sz="quarter" idx="12"/>
          </p:nvPr>
        </p:nvSpPr>
        <p:spPr>
          <a:xfrm>
            <a:off x="494189" y="1278172"/>
            <a:ext cx="11589656" cy="5047116"/>
          </a:xfrm>
        </p:spPr>
        <p:txBody>
          <a:bodyPr>
            <a:normAutofit/>
          </a:bodyPr>
          <a:lstStyle/>
          <a:p>
            <a:pPr marL="342900" indent="-342900"/>
            <a:r>
              <a:rPr lang="de-DE" sz="2400" dirty="0"/>
              <a:t>DVB-I over 5G Commercial Require-</a:t>
            </a:r>
            <a:br>
              <a:rPr lang="de-DE" sz="2400" dirty="0"/>
            </a:br>
            <a:r>
              <a:rPr lang="de-DE" sz="2400" dirty="0"/>
              <a:t>ments completed in July 2021</a:t>
            </a:r>
          </a:p>
          <a:p>
            <a:pPr marL="342900" indent="-342900"/>
            <a:r>
              <a:rPr lang="de-DE" sz="2400" dirty="0"/>
              <a:t>5G Release-16 means</a:t>
            </a:r>
          </a:p>
          <a:p>
            <a:pPr marL="562356" lvl="1" indent="-342900"/>
            <a:r>
              <a:rPr lang="de-DE" dirty="0"/>
              <a:t>LTE-based 5G Broadcast</a:t>
            </a:r>
          </a:p>
          <a:p>
            <a:pPr marL="562356" lvl="1" indent="-342900"/>
            <a:r>
              <a:rPr lang="de-DE" dirty="0"/>
              <a:t>Unicast-based 5G Media Streaming</a:t>
            </a:r>
          </a:p>
          <a:p>
            <a:pPr marL="562356" lvl="1" indent="-342900"/>
            <a:r>
              <a:rPr lang="de-DE" dirty="0"/>
              <a:t>Hybrid services</a:t>
            </a:r>
          </a:p>
          <a:p>
            <a:pPr marL="342900" indent="-342900"/>
            <a:r>
              <a:rPr lang="de-DE" sz="2400" dirty="0"/>
              <a:t>Service Layer based on DVB-I</a:t>
            </a:r>
          </a:p>
          <a:p>
            <a:pPr marL="562356" lvl="1" indent="-342900"/>
            <a:r>
              <a:rPr lang="de-DE" dirty="0"/>
              <a:t>DVB-AVC codecs</a:t>
            </a:r>
          </a:p>
          <a:p>
            <a:pPr marL="562356" lvl="1" indent="-342900"/>
            <a:r>
              <a:rPr lang="de-DE" dirty="0"/>
              <a:t>DVB-DASH incl Low-Latency DASH + CMAF</a:t>
            </a:r>
          </a:p>
          <a:p>
            <a:pPr marL="562356" lvl="1" indent="-342900"/>
            <a:r>
              <a:rPr lang="de-DE" dirty="0"/>
              <a:t>DVB-MABR: ABR Multicast including ROUTE</a:t>
            </a:r>
          </a:p>
          <a:p>
            <a:pPr marL="562356" lvl="1" indent="-342900"/>
            <a:r>
              <a:rPr lang="de-DE" dirty="0"/>
              <a:t>DVB-I Service Layer</a:t>
            </a:r>
          </a:p>
          <a:p>
            <a:pPr marL="342900" indent="-342900"/>
            <a:r>
              <a:rPr lang="de-DE" sz="2400" dirty="0"/>
              <a:t>Technical work has started in DVB</a:t>
            </a:r>
          </a:p>
          <a:p>
            <a:pPr marL="342900" indent="-342900"/>
            <a:r>
              <a:rPr lang="de-DE" dirty="0"/>
              <a:t>This is a first glance</a:t>
            </a:r>
            <a:endParaRPr lang="de-DE" sz="2400" dirty="0"/>
          </a:p>
        </p:txBody>
      </p:sp>
      <p:sp>
        <p:nvSpPr>
          <p:cNvPr id="5" name="Footer Placeholder 4">
            <a:extLst>
              <a:ext uri="{FF2B5EF4-FFF2-40B4-BE49-F238E27FC236}">
                <a16:creationId xmlns:a16="http://schemas.microsoft.com/office/drawing/2014/main" id="{CEE218E6-A00A-4C92-9737-BC7C52DCC776}"/>
              </a:ext>
            </a:extLst>
          </p:cNvPr>
          <p:cNvSpPr>
            <a:spLocks noGrp="1"/>
          </p:cNvSpPr>
          <p:nvPr>
            <p:ph type="ftr" sz="quarter" idx="3"/>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a-DK" sz="800" b="0" i="0" u="none" strike="noStrike" kern="1200" cap="none" spc="0" normalizeH="0" baseline="0" noProof="0">
                <a:ln>
                  <a:noFill/>
                </a:ln>
                <a:solidFill>
                  <a:srgbClr val="000000">
                    <a:lumMod val="50000"/>
                    <a:lumOff val="50000"/>
                  </a:srgbClr>
                </a:solidFill>
                <a:effectLst/>
                <a:uLnTx/>
                <a:uFillTx/>
                <a:latin typeface="Microsoft Sans Serif"/>
                <a:ea typeface="+mn-ea"/>
                <a:cs typeface="+mn-cs"/>
              </a:rPr>
              <a:t>DVB Demos 2021: DVB-I over 5G</a:t>
            </a:r>
            <a:endParaRPr kumimoji="0" lang="en-US" sz="800" b="0" i="0" u="none" strike="noStrike" kern="1200" cap="none" spc="0" normalizeH="0" baseline="0" noProof="0" dirty="0">
              <a:ln>
                <a:noFill/>
              </a:ln>
              <a:solidFill>
                <a:srgbClr val="000000">
                  <a:lumMod val="50000"/>
                  <a:lumOff val="50000"/>
                </a:srgbClr>
              </a:solidFill>
              <a:effectLst/>
              <a:uLnTx/>
              <a:uFillTx/>
              <a:latin typeface="Microsoft Sans Serif"/>
              <a:ea typeface="+mn-ea"/>
              <a:cs typeface="+mn-cs"/>
            </a:endParaRPr>
          </a:p>
        </p:txBody>
      </p:sp>
      <p:sp>
        <p:nvSpPr>
          <p:cNvPr id="24" name="Rectangle 23">
            <a:extLst>
              <a:ext uri="{FF2B5EF4-FFF2-40B4-BE49-F238E27FC236}">
                <a16:creationId xmlns:a16="http://schemas.microsoft.com/office/drawing/2014/main" id="{D742D42B-C01F-4FBE-8193-1C51815C6AC7}"/>
              </a:ext>
            </a:extLst>
          </p:cNvPr>
          <p:cNvSpPr/>
          <p:nvPr/>
        </p:nvSpPr>
        <p:spPr>
          <a:xfrm>
            <a:off x="7252280" y="1647377"/>
            <a:ext cx="1941888" cy="301094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Microsoft Sans Serif"/>
              <a:ea typeface="+mn-ea"/>
              <a:cs typeface="+mn-cs"/>
            </a:endParaRPr>
          </a:p>
        </p:txBody>
      </p:sp>
      <p:grpSp>
        <p:nvGrpSpPr>
          <p:cNvPr id="25" name="Group 24">
            <a:extLst>
              <a:ext uri="{FF2B5EF4-FFF2-40B4-BE49-F238E27FC236}">
                <a16:creationId xmlns:a16="http://schemas.microsoft.com/office/drawing/2014/main" id="{BA2543DF-8EFF-40C8-9019-7340FCB9FA4D}"/>
              </a:ext>
            </a:extLst>
          </p:cNvPr>
          <p:cNvGrpSpPr/>
          <p:nvPr/>
        </p:nvGrpSpPr>
        <p:grpSpPr>
          <a:xfrm>
            <a:off x="10139349" y="3407500"/>
            <a:ext cx="419592" cy="724516"/>
            <a:chOff x="1263988" y="4307861"/>
            <a:chExt cx="588051" cy="1006027"/>
          </a:xfrm>
        </p:grpSpPr>
        <p:grpSp>
          <p:nvGrpSpPr>
            <p:cNvPr id="43" name="Group 42">
              <a:extLst>
                <a:ext uri="{FF2B5EF4-FFF2-40B4-BE49-F238E27FC236}">
                  <a16:creationId xmlns:a16="http://schemas.microsoft.com/office/drawing/2014/main" id="{230AE960-FA9C-4B0F-8AA8-4E14D1F32F67}"/>
                </a:ext>
              </a:extLst>
            </p:cNvPr>
            <p:cNvGrpSpPr/>
            <p:nvPr/>
          </p:nvGrpSpPr>
          <p:grpSpPr>
            <a:xfrm>
              <a:off x="1275637" y="4307861"/>
              <a:ext cx="564752" cy="561286"/>
              <a:chOff x="4054863" y="1116013"/>
              <a:chExt cx="4654550" cy="4625975"/>
            </a:xfrm>
          </p:grpSpPr>
          <p:sp>
            <p:nvSpPr>
              <p:cNvPr id="47" name="Oval 5">
                <a:extLst>
                  <a:ext uri="{FF2B5EF4-FFF2-40B4-BE49-F238E27FC236}">
                    <a16:creationId xmlns:a16="http://schemas.microsoft.com/office/drawing/2014/main" id="{59D42F52-D6CE-4F95-920B-981CA1B969B5}"/>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48" name="Freeform 6">
                <a:extLst>
                  <a:ext uri="{FF2B5EF4-FFF2-40B4-BE49-F238E27FC236}">
                    <a16:creationId xmlns:a16="http://schemas.microsoft.com/office/drawing/2014/main" id="{DA82F4C6-77EB-4096-B9DE-E51E9EF1132C}"/>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49" name="Oval 7">
                <a:extLst>
                  <a:ext uri="{FF2B5EF4-FFF2-40B4-BE49-F238E27FC236}">
                    <a16:creationId xmlns:a16="http://schemas.microsoft.com/office/drawing/2014/main" id="{F0AEC3B2-D056-479F-A9B2-A818757E8192}"/>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grpSp>
          <p:nvGrpSpPr>
            <p:cNvPr id="44" name="Group 43">
              <a:extLst>
                <a:ext uri="{FF2B5EF4-FFF2-40B4-BE49-F238E27FC236}">
                  <a16:creationId xmlns:a16="http://schemas.microsoft.com/office/drawing/2014/main" id="{D9BF1948-BD37-4989-9B5B-3F2D1E11BD81}"/>
                </a:ext>
              </a:extLst>
            </p:cNvPr>
            <p:cNvGrpSpPr/>
            <p:nvPr/>
          </p:nvGrpSpPr>
          <p:grpSpPr>
            <a:xfrm>
              <a:off x="1263988" y="4608835"/>
              <a:ext cx="588051" cy="705053"/>
              <a:chOff x="1268187" y="3395208"/>
              <a:chExt cx="1097423" cy="1315771"/>
            </a:xfrm>
          </p:grpSpPr>
          <p:sp>
            <p:nvSpPr>
              <p:cNvPr id="45" name="Rectangle 44">
                <a:extLst>
                  <a:ext uri="{FF2B5EF4-FFF2-40B4-BE49-F238E27FC236}">
                    <a16:creationId xmlns:a16="http://schemas.microsoft.com/office/drawing/2014/main" id="{3FDC3627-3712-4B78-9573-8D8CEA1A409C}"/>
                  </a:ext>
                </a:extLst>
              </p:cNvPr>
              <p:cNvSpPr>
                <a:spLocks noChangeArrowheads="1"/>
              </p:cNvSpPr>
              <p:nvPr/>
            </p:nvSpPr>
            <p:spPr bwMode="auto">
              <a:xfrm>
                <a:off x="1337459" y="3740760"/>
                <a:ext cx="958878" cy="143812"/>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46" name="Freeform 10">
                <a:extLst>
                  <a:ext uri="{FF2B5EF4-FFF2-40B4-BE49-F238E27FC236}">
                    <a16:creationId xmlns:a16="http://schemas.microsoft.com/office/drawing/2014/main" id="{F3CB60DB-DDD9-44A6-BFFF-F5497490D3F4}"/>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sp>
        <p:nvSpPr>
          <p:cNvPr id="27" name="TextBox 26">
            <a:extLst>
              <a:ext uri="{FF2B5EF4-FFF2-40B4-BE49-F238E27FC236}">
                <a16:creationId xmlns:a16="http://schemas.microsoft.com/office/drawing/2014/main" id="{427FF8D7-EC6F-415E-B972-21264DB8BCB5}"/>
              </a:ext>
            </a:extLst>
          </p:cNvPr>
          <p:cNvSpPr txBox="1"/>
          <p:nvPr/>
        </p:nvSpPr>
        <p:spPr>
          <a:xfrm>
            <a:off x="9282722" y="1928374"/>
            <a:ext cx="1894227" cy="677108"/>
          </a:xfrm>
          <a:prstGeom prst="rect">
            <a:avLst/>
          </a:prstGeom>
          <a:noFill/>
          <a:ln>
            <a:noFill/>
          </a:ln>
        </p:spPr>
        <p:txBody>
          <a:bodyPr wrap="square" lIns="137160" tIns="91440" rIns="0" bIns="91440" rtlCol="0">
            <a:spAutoFit/>
          </a:bodyPr>
          <a:lstStyle/>
          <a:p>
            <a:pPr algn="ctr">
              <a:defRPr/>
            </a:pPr>
            <a:r>
              <a:rPr lang="en-US" sz="1600" b="1" i="1" dirty="0">
                <a:solidFill>
                  <a:srgbClr val="000000"/>
                </a:solidFill>
              </a:rPr>
              <a:t>5G Broadcast</a:t>
            </a:r>
          </a:p>
          <a:p>
            <a:pPr algn="ctr">
              <a:defRPr/>
            </a:pPr>
            <a:r>
              <a:rPr lang="en-US" sz="1600" b="1" i="1" dirty="0">
                <a:solidFill>
                  <a:srgbClr val="000000"/>
                </a:solidFill>
              </a:rPr>
              <a:t>System</a:t>
            </a:r>
          </a:p>
        </p:txBody>
      </p:sp>
      <p:grpSp>
        <p:nvGrpSpPr>
          <p:cNvPr id="28" name="Group 27">
            <a:extLst>
              <a:ext uri="{FF2B5EF4-FFF2-40B4-BE49-F238E27FC236}">
                <a16:creationId xmlns:a16="http://schemas.microsoft.com/office/drawing/2014/main" id="{A9B5A8F2-BB7D-4741-9525-71D7BDCB426D}"/>
              </a:ext>
            </a:extLst>
          </p:cNvPr>
          <p:cNvGrpSpPr/>
          <p:nvPr/>
        </p:nvGrpSpPr>
        <p:grpSpPr>
          <a:xfrm>
            <a:off x="8022540" y="3418001"/>
            <a:ext cx="470845" cy="724516"/>
            <a:chOff x="1192157" y="4307861"/>
            <a:chExt cx="659881" cy="1006027"/>
          </a:xfrm>
        </p:grpSpPr>
        <p:grpSp>
          <p:nvGrpSpPr>
            <p:cNvPr id="32" name="Group 31">
              <a:extLst>
                <a:ext uri="{FF2B5EF4-FFF2-40B4-BE49-F238E27FC236}">
                  <a16:creationId xmlns:a16="http://schemas.microsoft.com/office/drawing/2014/main" id="{2F7976C5-FDBC-43DE-8E88-494F3B93FBD2}"/>
                </a:ext>
              </a:extLst>
            </p:cNvPr>
            <p:cNvGrpSpPr/>
            <p:nvPr/>
          </p:nvGrpSpPr>
          <p:grpSpPr>
            <a:xfrm>
              <a:off x="1275637" y="4307861"/>
              <a:ext cx="564752" cy="561286"/>
              <a:chOff x="4054863" y="1116013"/>
              <a:chExt cx="4654550" cy="4625975"/>
            </a:xfrm>
          </p:grpSpPr>
          <p:sp>
            <p:nvSpPr>
              <p:cNvPr id="36" name="Oval 5">
                <a:extLst>
                  <a:ext uri="{FF2B5EF4-FFF2-40B4-BE49-F238E27FC236}">
                    <a16:creationId xmlns:a16="http://schemas.microsoft.com/office/drawing/2014/main" id="{B8A78491-F9B3-474B-B6EC-30A59230E247}"/>
                  </a:ext>
                </a:extLst>
              </p:cNvPr>
              <p:cNvSpPr>
                <a:spLocks noChangeArrowheads="1"/>
              </p:cNvSpPr>
              <p:nvPr/>
            </p:nvSpPr>
            <p:spPr bwMode="auto">
              <a:xfrm>
                <a:off x="4869253" y="1925641"/>
                <a:ext cx="3013071" cy="2995618"/>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37" name="Freeform 6">
                <a:extLst>
                  <a:ext uri="{FF2B5EF4-FFF2-40B4-BE49-F238E27FC236}">
                    <a16:creationId xmlns:a16="http://schemas.microsoft.com/office/drawing/2014/main" id="{B1CCF1E1-EDDE-43CE-9841-D26A21C12701}"/>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38" name="Oval 7">
                <a:extLst>
                  <a:ext uri="{FF2B5EF4-FFF2-40B4-BE49-F238E27FC236}">
                    <a16:creationId xmlns:a16="http://schemas.microsoft.com/office/drawing/2014/main" id="{958A8518-7542-48B1-9808-7AA8BF927AF3}"/>
                  </a:ext>
                </a:extLst>
              </p:cNvPr>
              <p:cNvSpPr>
                <a:spLocks noChangeArrowheads="1"/>
              </p:cNvSpPr>
              <p:nvPr/>
            </p:nvSpPr>
            <p:spPr bwMode="auto">
              <a:xfrm>
                <a:off x="5642366" y="2667002"/>
                <a:ext cx="1466852" cy="1511298"/>
              </a:xfrm>
              <a:prstGeom prst="ellipse">
                <a:avLst/>
              </a:pr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grpSp>
          <p:nvGrpSpPr>
            <p:cNvPr id="33" name="Group 32">
              <a:extLst>
                <a:ext uri="{FF2B5EF4-FFF2-40B4-BE49-F238E27FC236}">
                  <a16:creationId xmlns:a16="http://schemas.microsoft.com/office/drawing/2014/main" id="{217A0DFA-C7F8-4C55-AB6F-F70A77CD19AB}"/>
                </a:ext>
              </a:extLst>
            </p:cNvPr>
            <p:cNvGrpSpPr/>
            <p:nvPr/>
          </p:nvGrpSpPr>
          <p:grpSpPr>
            <a:xfrm>
              <a:off x="1192157" y="4608835"/>
              <a:ext cx="659881" cy="705053"/>
              <a:chOff x="1134137" y="3395208"/>
              <a:chExt cx="1231473" cy="1315771"/>
            </a:xfrm>
          </p:grpSpPr>
          <p:sp>
            <p:nvSpPr>
              <p:cNvPr id="34" name="Rectangle 33">
                <a:extLst>
                  <a:ext uri="{FF2B5EF4-FFF2-40B4-BE49-F238E27FC236}">
                    <a16:creationId xmlns:a16="http://schemas.microsoft.com/office/drawing/2014/main" id="{CC8A846F-92A8-4A15-8B87-0E19BE96A4B4}"/>
                  </a:ext>
                </a:extLst>
              </p:cNvPr>
              <p:cNvSpPr>
                <a:spLocks noChangeArrowheads="1"/>
              </p:cNvSpPr>
              <p:nvPr/>
            </p:nvSpPr>
            <p:spPr bwMode="auto">
              <a:xfrm>
                <a:off x="1134137" y="3609704"/>
                <a:ext cx="958877" cy="143813"/>
              </a:xfrm>
              <a:prstGeom prst="rect">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35" name="Freeform 10">
                <a:extLst>
                  <a:ext uri="{FF2B5EF4-FFF2-40B4-BE49-F238E27FC236}">
                    <a16:creationId xmlns:a16="http://schemas.microsoft.com/office/drawing/2014/main" id="{C728DA1A-14A3-437C-AE15-2219E6590E66}"/>
                  </a:ext>
                </a:extLst>
              </p:cNvPr>
              <p:cNvSpPr>
                <a:spLocks noEditPoints="1"/>
              </p:cNvSpPr>
              <p:nvPr/>
            </p:nvSpPr>
            <p:spPr bwMode="auto">
              <a:xfrm>
                <a:off x="1268187" y="3395208"/>
                <a:ext cx="1097423" cy="1315771"/>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grpSp>
      <p:sp>
        <p:nvSpPr>
          <p:cNvPr id="29" name="TextBox 28">
            <a:extLst>
              <a:ext uri="{FF2B5EF4-FFF2-40B4-BE49-F238E27FC236}">
                <a16:creationId xmlns:a16="http://schemas.microsoft.com/office/drawing/2014/main" id="{A02781C6-9861-4B83-80BB-F0A27539F924}"/>
              </a:ext>
            </a:extLst>
          </p:cNvPr>
          <p:cNvSpPr txBox="1"/>
          <p:nvPr/>
        </p:nvSpPr>
        <p:spPr>
          <a:xfrm>
            <a:off x="10329183" y="3534351"/>
            <a:ext cx="1442713" cy="594009"/>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BCAST </a:t>
            </a:r>
            <a:b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b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(ENTV</a:t>
            </a:r>
            <a:r>
              <a:rPr lang="en-US" sz="1400" dirty="0">
                <a:solidFill>
                  <a:srgbClr val="000000"/>
                </a:solidFill>
                <a:latin typeface="Microsoft Sans Serif"/>
              </a:rPr>
              <a:t>)</a:t>
            </a:r>
            <a:endParaRPr kumimoji="0" lang="en-US" sz="1400" b="0" i="0" u="none" strike="noStrike" kern="1200" cap="none" spc="0" normalizeH="0" baseline="0" noProof="0" dirty="0">
              <a:ln>
                <a:noFill/>
              </a:ln>
              <a:solidFill>
                <a:srgbClr val="000000"/>
              </a:solidFill>
              <a:effectLst/>
              <a:uLnTx/>
              <a:uFillTx/>
              <a:latin typeface="Microsoft Sans Serif"/>
              <a:ea typeface="+mn-ea"/>
              <a:cs typeface="+mn-cs"/>
            </a:endParaRPr>
          </a:p>
        </p:txBody>
      </p:sp>
      <p:sp>
        <p:nvSpPr>
          <p:cNvPr id="30" name="Rectangle 29">
            <a:extLst>
              <a:ext uri="{FF2B5EF4-FFF2-40B4-BE49-F238E27FC236}">
                <a16:creationId xmlns:a16="http://schemas.microsoft.com/office/drawing/2014/main" id="{EBD944ED-A7E4-4EC1-8467-9C7F7CCE46C8}"/>
              </a:ext>
            </a:extLst>
          </p:cNvPr>
          <p:cNvSpPr/>
          <p:nvPr/>
        </p:nvSpPr>
        <p:spPr>
          <a:xfrm>
            <a:off x="8461574" y="3661834"/>
            <a:ext cx="83227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Unicast </a:t>
            </a:r>
            <a:b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b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(NR)</a:t>
            </a:r>
          </a:p>
        </p:txBody>
      </p:sp>
      <p:sp>
        <p:nvSpPr>
          <p:cNvPr id="31" name="TextBox 30">
            <a:extLst>
              <a:ext uri="{FF2B5EF4-FFF2-40B4-BE49-F238E27FC236}">
                <a16:creationId xmlns:a16="http://schemas.microsoft.com/office/drawing/2014/main" id="{C298C04A-A746-4BD2-AED6-39D693699BB3}"/>
              </a:ext>
            </a:extLst>
          </p:cNvPr>
          <p:cNvSpPr txBox="1"/>
          <p:nvPr/>
        </p:nvSpPr>
        <p:spPr>
          <a:xfrm>
            <a:off x="7244491" y="1883303"/>
            <a:ext cx="1941888" cy="923330"/>
          </a:xfrm>
          <a:prstGeom prst="rect">
            <a:avLst/>
          </a:prstGeom>
          <a:noFill/>
          <a:ln>
            <a:noFill/>
          </a:ln>
        </p:spPr>
        <p:txBody>
          <a:bodyPr wrap="square" lIns="137160" tIns="91440" rIns="0" bIns="91440" rtlCol="0">
            <a:spAutoFit/>
          </a:bodyPr>
          <a:lstStyle/>
          <a:p>
            <a:pPr algn="ctr">
              <a:defRPr/>
            </a:pPr>
            <a:r>
              <a:rPr lang="en-US" sz="1600" b="1" i="1" dirty="0">
                <a:solidFill>
                  <a:srgbClr val="000000"/>
                </a:solidFill>
              </a:rPr>
              <a:t>5G Operator</a:t>
            </a:r>
            <a:br>
              <a:rPr lang="en-US" sz="1600" b="1" i="1" dirty="0">
                <a:solidFill>
                  <a:srgbClr val="000000"/>
                </a:solidFill>
              </a:rPr>
            </a:br>
            <a:r>
              <a:rPr lang="en-US" sz="1600" b="1" i="1" dirty="0">
                <a:solidFill>
                  <a:srgbClr val="000000"/>
                </a:solidFill>
              </a:rPr>
              <a:t>with 5G Media</a:t>
            </a:r>
            <a:br>
              <a:rPr lang="en-US" sz="1600" b="1" i="1" dirty="0">
                <a:solidFill>
                  <a:srgbClr val="000000"/>
                </a:solidFill>
              </a:rPr>
            </a:br>
            <a:r>
              <a:rPr lang="en-US" sz="1600" b="1" i="1" dirty="0">
                <a:solidFill>
                  <a:srgbClr val="000000"/>
                </a:solidFill>
              </a:rPr>
              <a:t>Streaming</a:t>
            </a:r>
          </a:p>
        </p:txBody>
      </p:sp>
      <p:grpSp>
        <p:nvGrpSpPr>
          <p:cNvPr id="57" name="Group 56">
            <a:extLst>
              <a:ext uri="{FF2B5EF4-FFF2-40B4-BE49-F238E27FC236}">
                <a16:creationId xmlns:a16="http://schemas.microsoft.com/office/drawing/2014/main" id="{F48B14D6-3072-4587-B18B-6BC3D84FE812}"/>
              </a:ext>
            </a:extLst>
          </p:cNvPr>
          <p:cNvGrpSpPr>
            <a:grpSpLocks noChangeAspect="1"/>
          </p:cNvGrpSpPr>
          <p:nvPr/>
        </p:nvGrpSpPr>
        <p:grpSpPr>
          <a:xfrm>
            <a:off x="7809658" y="2735239"/>
            <a:ext cx="842021" cy="599730"/>
            <a:chOff x="876298" y="3148883"/>
            <a:chExt cx="1868049" cy="1330520"/>
          </a:xfrm>
        </p:grpSpPr>
        <p:sp>
          <p:nvSpPr>
            <p:cNvPr id="58" name="Rectangle: Rounded Corners 18">
              <a:extLst>
                <a:ext uri="{FF2B5EF4-FFF2-40B4-BE49-F238E27FC236}">
                  <a16:creationId xmlns:a16="http://schemas.microsoft.com/office/drawing/2014/main" id="{81474116-F68E-4E44-A33A-EA9A10F18944}"/>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59" name="Freeform 12">
              <a:extLst>
                <a:ext uri="{FF2B5EF4-FFF2-40B4-BE49-F238E27FC236}">
                  <a16:creationId xmlns:a16="http://schemas.microsoft.com/office/drawing/2014/main" id="{EC23EFF5-056B-40A0-9A0A-FCEA55EF2DB8}"/>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sp>
          <p:nvSpPr>
            <p:cNvPr id="60" name="Freeform: Shape 20">
              <a:extLst>
                <a:ext uri="{FF2B5EF4-FFF2-40B4-BE49-F238E27FC236}">
                  <a16:creationId xmlns:a16="http://schemas.microsoft.com/office/drawing/2014/main" id="{DE835C14-6F41-4D07-B6E0-35DD1EE9855D}"/>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grpSp>
      <p:sp>
        <p:nvSpPr>
          <p:cNvPr id="62" name="TextBox 61">
            <a:extLst>
              <a:ext uri="{FF2B5EF4-FFF2-40B4-BE49-F238E27FC236}">
                <a16:creationId xmlns:a16="http://schemas.microsoft.com/office/drawing/2014/main" id="{F0D658E0-63B1-497C-AD00-A70B905F6B07}"/>
              </a:ext>
            </a:extLst>
          </p:cNvPr>
          <p:cNvSpPr txBox="1"/>
          <p:nvPr/>
        </p:nvSpPr>
        <p:spPr>
          <a:xfrm>
            <a:off x="8333253" y="2856894"/>
            <a:ext cx="1018431"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5GC</a:t>
            </a:r>
          </a:p>
        </p:txBody>
      </p:sp>
      <p:grpSp>
        <p:nvGrpSpPr>
          <p:cNvPr id="66" name="Group 65">
            <a:extLst>
              <a:ext uri="{FF2B5EF4-FFF2-40B4-BE49-F238E27FC236}">
                <a16:creationId xmlns:a16="http://schemas.microsoft.com/office/drawing/2014/main" id="{C78E08F7-7C43-4642-9279-F52EE8B377AC}"/>
              </a:ext>
            </a:extLst>
          </p:cNvPr>
          <p:cNvGrpSpPr>
            <a:grpSpLocks noChangeAspect="1"/>
          </p:cNvGrpSpPr>
          <p:nvPr/>
        </p:nvGrpSpPr>
        <p:grpSpPr>
          <a:xfrm>
            <a:off x="9808826" y="2705445"/>
            <a:ext cx="842021" cy="599730"/>
            <a:chOff x="876298" y="3148883"/>
            <a:chExt cx="1868049" cy="1330520"/>
          </a:xfrm>
        </p:grpSpPr>
        <p:sp>
          <p:nvSpPr>
            <p:cNvPr id="67" name="Rectangle: Rounded Corners 18">
              <a:extLst>
                <a:ext uri="{FF2B5EF4-FFF2-40B4-BE49-F238E27FC236}">
                  <a16:creationId xmlns:a16="http://schemas.microsoft.com/office/drawing/2014/main" id="{DAF11668-EBDC-4818-B88A-37F9C491A972}"/>
                </a:ext>
              </a:extLst>
            </p:cNvPr>
            <p:cNvSpPr/>
            <p:nvPr/>
          </p:nvSpPr>
          <p:spPr>
            <a:xfrm>
              <a:off x="876298" y="3148883"/>
              <a:ext cx="1868049" cy="1330520"/>
            </a:xfrm>
            <a:prstGeom prst="roundRect">
              <a:avLst>
                <a:gd name="adj" fmla="val 6037"/>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68" name="Freeform 12">
              <a:extLst>
                <a:ext uri="{FF2B5EF4-FFF2-40B4-BE49-F238E27FC236}">
                  <a16:creationId xmlns:a16="http://schemas.microsoft.com/office/drawing/2014/main" id="{205110A9-8A0B-461D-9436-9DDAEA852953}"/>
                </a:ext>
              </a:extLst>
            </p:cNvPr>
            <p:cNvSpPr>
              <a:spLocks/>
            </p:cNvSpPr>
            <p:nvPr/>
          </p:nvSpPr>
          <p:spPr bwMode="auto">
            <a:xfrm>
              <a:off x="955325" y="3243616"/>
              <a:ext cx="1709995" cy="1141054"/>
            </a:xfrm>
            <a:custGeom>
              <a:avLst/>
              <a:gdLst>
                <a:gd name="connsiteX0" fmla="*/ 72361 w 2192528"/>
                <a:gd name="connsiteY0" fmla="*/ 1028594 h 1463040"/>
                <a:gd name="connsiteX1" fmla="*/ 2120167 w 2192528"/>
                <a:gd name="connsiteY1" fmla="*/ 1028594 h 1463040"/>
                <a:gd name="connsiteX2" fmla="*/ 2192528 w 2192528"/>
                <a:gd name="connsiteY2" fmla="*/ 1101002 h 1463040"/>
                <a:gd name="connsiteX3" fmla="*/ 2192528 w 2192528"/>
                <a:gd name="connsiteY3" fmla="*/ 1390633 h 1463040"/>
                <a:gd name="connsiteX4" fmla="*/ 2120167 w 2192528"/>
                <a:gd name="connsiteY4" fmla="*/ 1463040 h 1463040"/>
                <a:gd name="connsiteX5" fmla="*/ 72361 w 2192528"/>
                <a:gd name="connsiteY5" fmla="*/ 1463040 h 1463040"/>
                <a:gd name="connsiteX6" fmla="*/ 0 w 2192528"/>
                <a:gd name="connsiteY6" fmla="*/ 1390633 h 1463040"/>
                <a:gd name="connsiteX7" fmla="*/ 0 w 2192528"/>
                <a:gd name="connsiteY7" fmla="*/ 1101002 h 1463040"/>
                <a:gd name="connsiteX8" fmla="*/ 72361 w 2192528"/>
                <a:gd name="connsiteY8" fmla="*/ 1028594 h 1463040"/>
                <a:gd name="connsiteX9" fmla="*/ 72361 w 2192528"/>
                <a:gd name="connsiteY9" fmla="*/ 514298 h 1463040"/>
                <a:gd name="connsiteX10" fmla="*/ 2120167 w 2192528"/>
                <a:gd name="connsiteY10" fmla="*/ 514298 h 1463040"/>
                <a:gd name="connsiteX11" fmla="*/ 2192528 w 2192528"/>
                <a:gd name="connsiteY11" fmla="*/ 586706 h 1463040"/>
                <a:gd name="connsiteX12" fmla="*/ 2192528 w 2192528"/>
                <a:gd name="connsiteY12" fmla="*/ 876337 h 1463040"/>
                <a:gd name="connsiteX13" fmla="*/ 2120167 w 2192528"/>
                <a:gd name="connsiteY13" fmla="*/ 948744 h 1463040"/>
                <a:gd name="connsiteX14" fmla="*/ 72361 w 2192528"/>
                <a:gd name="connsiteY14" fmla="*/ 948744 h 1463040"/>
                <a:gd name="connsiteX15" fmla="*/ 0 w 2192528"/>
                <a:gd name="connsiteY15" fmla="*/ 876337 h 1463040"/>
                <a:gd name="connsiteX16" fmla="*/ 0 w 2192528"/>
                <a:gd name="connsiteY16" fmla="*/ 586706 h 1463040"/>
                <a:gd name="connsiteX17" fmla="*/ 72361 w 2192528"/>
                <a:gd name="connsiteY17" fmla="*/ 514298 h 1463040"/>
                <a:gd name="connsiteX18" fmla="*/ 72361 w 2192528"/>
                <a:gd name="connsiteY18" fmla="*/ 0 h 1463040"/>
                <a:gd name="connsiteX19" fmla="*/ 2120167 w 2192528"/>
                <a:gd name="connsiteY19" fmla="*/ 0 h 1463040"/>
                <a:gd name="connsiteX20" fmla="*/ 2192528 w 2192528"/>
                <a:gd name="connsiteY20" fmla="*/ 72408 h 1463040"/>
                <a:gd name="connsiteX21" fmla="*/ 2192528 w 2192528"/>
                <a:gd name="connsiteY21" fmla="*/ 362038 h 1463040"/>
                <a:gd name="connsiteX22" fmla="*/ 2120167 w 2192528"/>
                <a:gd name="connsiteY22" fmla="*/ 434446 h 1463040"/>
                <a:gd name="connsiteX23" fmla="*/ 72361 w 2192528"/>
                <a:gd name="connsiteY23" fmla="*/ 434446 h 1463040"/>
                <a:gd name="connsiteX24" fmla="*/ 0 w 2192528"/>
                <a:gd name="connsiteY24" fmla="*/ 362038 h 1463040"/>
                <a:gd name="connsiteX25" fmla="*/ 0 w 2192528"/>
                <a:gd name="connsiteY25" fmla="*/ 72408 h 1463040"/>
                <a:gd name="connsiteX26" fmla="*/ 72361 w 2192528"/>
                <a:gd name="connsiteY2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92528" h="1463040">
                  <a:moveTo>
                    <a:pt x="72361" y="1028594"/>
                  </a:moveTo>
                  <a:cubicBezTo>
                    <a:pt x="2120167" y="1028594"/>
                    <a:pt x="2120167" y="1028594"/>
                    <a:pt x="2120167" y="1028594"/>
                  </a:cubicBezTo>
                  <a:cubicBezTo>
                    <a:pt x="2159966" y="1028594"/>
                    <a:pt x="2192528" y="1061178"/>
                    <a:pt x="2192528" y="1101002"/>
                  </a:cubicBezTo>
                  <a:lnTo>
                    <a:pt x="2192528" y="1390633"/>
                  </a:lnTo>
                  <a:cubicBezTo>
                    <a:pt x="2192528" y="1430457"/>
                    <a:pt x="2159966" y="1463040"/>
                    <a:pt x="2120167" y="1463040"/>
                  </a:cubicBezTo>
                  <a:cubicBezTo>
                    <a:pt x="72361" y="1463040"/>
                    <a:pt x="72361" y="1463040"/>
                    <a:pt x="72361" y="1463040"/>
                  </a:cubicBezTo>
                  <a:cubicBezTo>
                    <a:pt x="32562" y="1463040"/>
                    <a:pt x="0" y="1430457"/>
                    <a:pt x="0" y="1390633"/>
                  </a:cubicBezTo>
                  <a:cubicBezTo>
                    <a:pt x="0" y="1101002"/>
                    <a:pt x="0" y="1101002"/>
                    <a:pt x="0" y="1101002"/>
                  </a:cubicBezTo>
                  <a:cubicBezTo>
                    <a:pt x="0" y="1061178"/>
                    <a:pt x="32562" y="1028594"/>
                    <a:pt x="72361" y="1028594"/>
                  </a:cubicBezTo>
                  <a:close/>
                  <a:moveTo>
                    <a:pt x="72361" y="514298"/>
                  </a:moveTo>
                  <a:cubicBezTo>
                    <a:pt x="2120167" y="514298"/>
                    <a:pt x="2120167" y="514298"/>
                    <a:pt x="2120167" y="514298"/>
                  </a:cubicBezTo>
                  <a:cubicBezTo>
                    <a:pt x="2159966" y="514298"/>
                    <a:pt x="2192528" y="546882"/>
                    <a:pt x="2192528" y="586706"/>
                  </a:cubicBezTo>
                  <a:lnTo>
                    <a:pt x="2192528" y="876337"/>
                  </a:lnTo>
                  <a:cubicBezTo>
                    <a:pt x="2192528" y="916161"/>
                    <a:pt x="2159966" y="948744"/>
                    <a:pt x="2120167" y="948744"/>
                  </a:cubicBezTo>
                  <a:cubicBezTo>
                    <a:pt x="72361" y="948744"/>
                    <a:pt x="72361" y="948744"/>
                    <a:pt x="72361" y="948744"/>
                  </a:cubicBezTo>
                  <a:cubicBezTo>
                    <a:pt x="32562" y="948744"/>
                    <a:pt x="0" y="916161"/>
                    <a:pt x="0" y="876337"/>
                  </a:cubicBezTo>
                  <a:cubicBezTo>
                    <a:pt x="0" y="586706"/>
                    <a:pt x="0" y="586706"/>
                    <a:pt x="0" y="586706"/>
                  </a:cubicBezTo>
                  <a:cubicBezTo>
                    <a:pt x="0" y="546882"/>
                    <a:pt x="32562" y="514298"/>
                    <a:pt x="72361" y="514298"/>
                  </a:cubicBezTo>
                  <a:close/>
                  <a:moveTo>
                    <a:pt x="72361" y="0"/>
                  </a:moveTo>
                  <a:cubicBezTo>
                    <a:pt x="2120167" y="0"/>
                    <a:pt x="2120167" y="0"/>
                    <a:pt x="2120167" y="0"/>
                  </a:cubicBezTo>
                  <a:cubicBezTo>
                    <a:pt x="2159966" y="0"/>
                    <a:pt x="2192528" y="32584"/>
                    <a:pt x="2192528" y="72408"/>
                  </a:cubicBezTo>
                  <a:lnTo>
                    <a:pt x="2192528" y="362038"/>
                  </a:lnTo>
                  <a:cubicBezTo>
                    <a:pt x="2192528" y="401863"/>
                    <a:pt x="2159966" y="434446"/>
                    <a:pt x="2120167" y="434446"/>
                  </a:cubicBezTo>
                  <a:cubicBezTo>
                    <a:pt x="72361" y="434446"/>
                    <a:pt x="72361" y="434446"/>
                    <a:pt x="72361" y="434446"/>
                  </a:cubicBezTo>
                  <a:cubicBezTo>
                    <a:pt x="32562" y="434446"/>
                    <a:pt x="0" y="401863"/>
                    <a:pt x="0" y="362038"/>
                  </a:cubicBezTo>
                  <a:cubicBezTo>
                    <a:pt x="0" y="72408"/>
                    <a:pt x="0" y="72408"/>
                    <a:pt x="0" y="72408"/>
                  </a:cubicBezTo>
                  <a:cubicBezTo>
                    <a:pt x="0" y="32584"/>
                    <a:pt x="32562" y="0"/>
                    <a:pt x="72361" y="0"/>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sp>
          <p:nvSpPr>
            <p:cNvPr id="69" name="Freeform: Shape 20">
              <a:extLst>
                <a:ext uri="{FF2B5EF4-FFF2-40B4-BE49-F238E27FC236}">
                  <a16:creationId xmlns:a16="http://schemas.microsoft.com/office/drawing/2014/main" id="{32EB823A-8E5E-4D8F-8B45-1B6EF5AC4AD9}"/>
                </a:ext>
              </a:extLst>
            </p:cNvPr>
            <p:cNvSpPr>
              <a:spLocks/>
            </p:cNvSpPr>
            <p:nvPr/>
          </p:nvSpPr>
          <p:spPr bwMode="auto">
            <a:xfrm>
              <a:off x="1041352" y="3350754"/>
              <a:ext cx="1537940" cy="920972"/>
            </a:xfrm>
            <a:custGeom>
              <a:avLst/>
              <a:gdLst>
                <a:gd name="connsiteX0" fmla="*/ 1313487 w 1971922"/>
                <a:gd name="connsiteY0" fmla="*/ 1036039 h 1180855"/>
                <a:gd name="connsiteX1" fmla="*/ 1385895 w 1971922"/>
                <a:gd name="connsiteY1" fmla="*/ 1108447 h 1180855"/>
                <a:gd name="connsiteX2" fmla="*/ 1313487 w 1971922"/>
                <a:gd name="connsiteY2" fmla="*/ 1180855 h 1180855"/>
                <a:gd name="connsiteX3" fmla="*/ 1241079 w 1971922"/>
                <a:gd name="connsiteY3" fmla="*/ 1108447 h 1180855"/>
                <a:gd name="connsiteX4" fmla="*/ 1313487 w 1971922"/>
                <a:gd name="connsiteY4" fmla="*/ 1036039 h 1180855"/>
                <a:gd name="connsiteX5" fmla="*/ 296734 w 1971922"/>
                <a:gd name="connsiteY5" fmla="*/ 1036039 h 1180855"/>
                <a:gd name="connsiteX6" fmla="*/ 368803 w 1971922"/>
                <a:gd name="connsiteY6" fmla="*/ 1108447 h 1180855"/>
                <a:gd name="connsiteX7" fmla="*/ 296734 w 1971922"/>
                <a:gd name="connsiteY7" fmla="*/ 1180855 h 1180855"/>
                <a:gd name="connsiteX8" fmla="*/ 224665 w 1971922"/>
                <a:gd name="connsiteY8" fmla="*/ 1108447 h 1180855"/>
                <a:gd name="connsiteX9" fmla="*/ 296734 w 1971922"/>
                <a:gd name="connsiteY9" fmla="*/ 1036039 h 1180855"/>
                <a:gd name="connsiteX10" fmla="*/ 72408 w 1971922"/>
                <a:gd name="connsiteY10" fmla="*/ 1036039 h 1180855"/>
                <a:gd name="connsiteX11" fmla="*/ 144816 w 1971922"/>
                <a:gd name="connsiteY11" fmla="*/ 1108447 h 1180855"/>
                <a:gd name="connsiteX12" fmla="*/ 72408 w 1971922"/>
                <a:gd name="connsiteY12" fmla="*/ 1180855 h 1180855"/>
                <a:gd name="connsiteX13" fmla="*/ 0 w 1971922"/>
                <a:gd name="connsiteY13" fmla="*/ 1108447 h 1180855"/>
                <a:gd name="connsiteX14" fmla="*/ 72408 w 1971922"/>
                <a:gd name="connsiteY14" fmla="*/ 1036039 h 1180855"/>
                <a:gd name="connsiteX15" fmla="*/ 1534059 w 1971922"/>
                <a:gd name="connsiteY15" fmla="*/ 1028594 h 1180855"/>
                <a:gd name="connsiteX16" fmla="*/ 1899548 w 1971922"/>
                <a:gd name="connsiteY16" fmla="*/ 1028594 h 1180855"/>
                <a:gd name="connsiteX17" fmla="*/ 1971922 w 1971922"/>
                <a:gd name="connsiteY17" fmla="*/ 1101217 h 1180855"/>
                <a:gd name="connsiteX18" fmla="*/ 1971922 w 1971922"/>
                <a:gd name="connsiteY18" fmla="*/ 1104848 h 1180855"/>
                <a:gd name="connsiteX19" fmla="*/ 1899548 w 1971922"/>
                <a:gd name="connsiteY19" fmla="*/ 1177470 h 1180855"/>
                <a:gd name="connsiteX20" fmla="*/ 1534059 w 1971922"/>
                <a:gd name="connsiteY20" fmla="*/ 1177470 h 1180855"/>
                <a:gd name="connsiteX21" fmla="*/ 1461685 w 1971922"/>
                <a:gd name="connsiteY21" fmla="*/ 1104848 h 1180855"/>
                <a:gd name="connsiteX22" fmla="*/ 1461685 w 1971922"/>
                <a:gd name="connsiteY22" fmla="*/ 1101217 h 1180855"/>
                <a:gd name="connsiteX23" fmla="*/ 1534059 w 1971922"/>
                <a:gd name="connsiteY23" fmla="*/ 1028594 h 1180855"/>
                <a:gd name="connsiteX24" fmla="*/ 1313487 w 1971922"/>
                <a:gd name="connsiteY24" fmla="*/ 521741 h 1180855"/>
                <a:gd name="connsiteX25" fmla="*/ 1385895 w 1971922"/>
                <a:gd name="connsiteY25" fmla="*/ 594149 h 1180855"/>
                <a:gd name="connsiteX26" fmla="*/ 1313487 w 1971922"/>
                <a:gd name="connsiteY26" fmla="*/ 666557 h 1180855"/>
                <a:gd name="connsiteX27" fmla="*/ 1241079 w 1971922"/>
                <a:gd name="connsiteY27" fmla="*/ 594149 h 1180855"/>
                <a:gd name="connsiteX28" fmla="*/ 1313487 w 1971922"/>
                <a:gd name="connsiteY28" fmla="*/ 521741 h 1180855"/>
                <a:gd name="connsiteX29" fmla="*/ 296734 w 1971922"/>
                <a:gd name="connsiteY29" fmla="*/ 521741 h 1180855"/>
                <a:gd name="connsiteX30" fmla="*/ 368803 w 1971922"/>
                <a:gd name="connsiteY30" fmla="*/ 594149 h 1180855"/>
                <a:gd name="connsiteX31" fmla="*/ 296734 w 1971922"/>
                <a:gd name="connsiteY31" fmla="*/ 666557 h 1180855"/>
                <a:gd name="connsiteX32" fmla="*/ 224665 w 1971922"/>
                <a:gd name="connsiteY32" fmla="*/ 594149 h 1180855"/>
                <a:gd name="connsiteX33" fmla="*/ 296734 w 1971922"/>
                <a:gd name="connsiteY33" fmla="*/ 521741 h 1180855"/>
                <a:gd name="connsiteX34" fmla="*/ 72408 w 1971922"/>
                <a:gd name="connsiteY34" fmla="*/ 521741 h 1180855"/>
                <a:gd name="connsiteX35" fmla="*/ 144816 w 1971922"/>
                <a:gd name="connsiteY35" fmla="*/ 594149 h 1180855"/>
                <a:gd name="connsiteX36" fmla="*/ 72408 w 1971922"/>
                <a:gd name="connsiteY36" fmla="*/ 666557 h 1180855"/>
                <a:gd name="connsiteX37" fmla="*/ 0 w 1971922"/>
                <a:gd name="connsiteY37" fmla="*/ 594149 h 1180855"/>
                <a:gd name="connsiteX38" fmla="*/ 72408 w 1971922"/>
                <a:gd name="connsiteY38" fmla="*/ 521741 h 1180855"/>
                <a:gd name="connsiteX39" fmla="*/ 1534059 w 1971922"/>
                <a:gd name="connsiteY39" fmla="*/ 514298 h 1180855"/>
                <a:gd name="connsiteX40" fmla="*/ 1899548 w 1971922"/>
                <a:gd name="connsiteY40" fmla="*/ 514298 h 1180855"/>
                <a:gd name="connsiteX41" fmla="*/ 1971922 w 1971922"/>
                <a:gd name="connsiteY41" fmla="*/ 586920 h 1180855"/>
                <a:gd name="connsiteX42" fmla="*/ 1971922 w 1971922"/>
                <a:gd name="connsiteY42" fmla="*/ 590551 h 1180855"/>
                <a:gd name="connsiteX43" fmla="*/ 1899548 w 1971922"/>
                <a:gd name="connsiteY43" fmla="*/ 663174 h 1180855"/>
                <a:gd name="connsiteX44" fmla="*/ 1534059 w 1971922"/>
                <a:gd name="connsiteY44" fmla="*/ 663174 h 1180855"/>
                <a:gd name="connsiteX45" fmla="*/ 1461685 w 1971922"/>
                <a:gd name="connsiteY45" fmla="*/ 590551 h 1180855"/>
                <a:gd name="connsiteX46" fmla="*/ 1461685 w 1971922"/>
                <a:gd name="connsiteY46" fmla="*/ 586920 h 1180855"/>
                <a:gd name="connsiteX47" fmla="*/ 1534059 w 1971922"/>
                <a:gd name="connsiteY47" fmla="*/ 514298 h 1180855"/>
                <a:gd name="connsiteX48" fmla="*/ 1313487 w 1971922"/>
                <a:gd name="connsiteY48" fmla="*/ 7445 h 1180855"/>
                <a:gd name="connsiteX49" fmla="*/ 1385895 w 1971922"/>
                <a:gd name="connsiteY49" fmla="*/ 79853 h 1180855"/>
                <a:gd name="connsiteX50" fmla="*/ 1313487 w 1971922"/>
                <a:gd name="connsiteY50" fmla="*/ 152261 h 1180855"/>
                <a:gd name="connsiteX51" fmla="*/ 1241079 w 1971922"/>
                <a:gd name="connsiteY51" fmla="*/ 79853 h 1180855"/>
                <a:gd name="connsiteX52" fmla="*/ 1313487 w 1971922"/>
                <a:gd name="connsiteY52" fmla="*/ 7445 h 1180855"/>
                <a:gd name="connsiteX53" fmla="*/ 296734 w 1971922"/>
                <a:gd name="connsiteY53" fmla="*/ 7445 h 1180855"/>
                <a:gd name="connsiteX54" fmla="*/ 368803 w 1971922"/>
                <a:gd name="connsiteY54" fmla="*/ 79853 h 1180855"/>
                <a:gd name="connsiteX55" fmla="*/ 296734 w 1971922"/>
                <a:gd name="connsiteY55" fmla="*/ 152261 h 1180855"/>
                <a:gd name="connsiteX56" fmla="*/ 224665 w 1971922"/>
                <a:gd name="connsiteY56" fmla="*/ 79853 h 1180855"/>
                <a:gd name="connsiteX57" fmla="*/ 296734 w 1971922"/>
                <a:gd name="connsiteY57" fmla="*/ 7445 h 1180855"/>
                <a:gd name="connsiteX58" fmla="*/ 72408 w 1971922"/>
                <a:gd name="connsiteY58" fmla="*/ 7445 h 1180855"/>
                <a:gd name="connsiteX59" fmla="*/ 144816 w 1971922"/>
                <a:gd name="connsiteY59" fmla="*/ 79853 h 1180855"/>
                <a:gd name="connsiteX60" fmla="*/ 72408 w 1971922"/>
                <a:gd name="connsiteY60" fmla="*/ 152261 h 1180855"/>
                <a:gd name="connsiteX61" fmla="*/ 0 w 1971922"/>
                <a:gd name="connsiteY61" fmla="*/ 79853 h 1180855"/>
                <a:gd name="connsiteX62" fmla="*/ 72408 w 1971922"/>
                <a:gd name="connsiteY62" fmla="*/ 7445 h 1180855"/>
                <a:gd name="connsiteX63" fmla="*/ 1534059 w 1971922"/>
                <a:gd name="connsiteY63" fmla="*/ 0 h 1180855"/>
                <a:gd name="connsiteX64" fmla="*/ 1899548 w 1971922"/>
                <a:gd name="connsiteY64" fmla="*/ 0 h 1180855"/>
                <a:gd name="connsiteX65" fmla="*/ 1971922 w 1971922"/>
                <a:gd name="connsiteY65" fmla="*/ 72622 h 1180855"/>
                <a:gd name="connsiteX66" fmla="*/ 1971922 w 1971922"/>
                <a:gd name="connsiteY66" fmla="*/ 76253 h 1180855"/>
                <a:gd name="connsiteX67" fmla="*/ 1899548 w 1971922"/>
                <a:gd name="connsiteY67" fmla="*/ 148876 h 1180855"/>
                <a:gd name="connsiteX68" fmla="*/ 1534059 w 1971922"/>
                <a:gd name="connsiteY68" fmla="*/ 148876 h 1180855"/>
                <a:gd name="connsiteX69" fmla="*/ 1461685 w 1971922"/>
                <a:gd name="connsiteY69" fmla="*/ 76253 h 1180855"/>
                <a:gd name="connsiteX70" fmla="*/ 1461685 w 1971922"/>
                <a:gd name="connsiteY70" fmla="*/ 72622 h 1180855"/>
                <a:gd name="connsiteX71" fmla="*/ 1534059 w 1971922"/>
                <a:gd name="connsiteY71" fmla="*/ 0 h 118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71922" h="1180855">
                  <a:moveTo>
                    <a:pt x="1313487" y="1036039"/>
                  </a:moveTo>
                  <a:cubicBezTo>
                    <a:pt x="1353311" y="1036039"/>
                    <a:pt x="1385895" y="1068623"/>
                    <a:pt x="1385895" y="1108447"/>
                  </a:cubicBezTo>
                  <a:cubicBezTo>
                    <a:pt x="1385895" y="1148272"/>
                    <a:pt x="1353311" y="1180855"/>
                    <a:pt x="1313487" y="1180855"/>
                  </a:cubicBezTo>
                  <a:cubicBezTo>
                    <a:pt x="1273662" y="1180855"/>
                    <a:pt x="1241079" y="1148272"/>
                    <a:pt x="1241079" y="1108447"/>
                  </a:cubicBezTo>
                  <a:cubicBezTo>
                    <a:pt x="1241079" y="1068623"/>
                    <a:pt x="1273662" y="1036039"/>
                    <a:pt x="1313487" y="1036039"/>
                  </a:cubicBezTo>
                  <a:close/>
                  <a:moveTo>
                    <a:pt x="296734" y="1036039"/>
                  </a:moveTo>
                  <a:cubicBezTo>
                    <a:pt x="336372" y="1036039"/>
                    <a:pt x="368803" y="1068623"/>
                    <a:pt x="368803" y="1108447"/>
                  </a:cubicBezTo>
                  <a:cubicBezTo>
                    <a:pt x="368803" y="1148272"/>
                    <a:pt x="336372" y="1180855"/>
                    <a:pt x="296734" y="1180855"/>
                  </a:cubicBezTo>
                  <a:cubicBezTo>
                    <a:pt x="257096" y="1180855"/>
                    <a:pt x="224665" y="1148272"/>
                    <a:pt x="224665" y="1108447"/>
                  </a:cubicBezTo>
                  <a:cubicBezTo>
                    <a:pt x="224665" y="1068623"/>
                    <a:pt x="257096" y="1036039"/>
                    <a:pt x="296734" y="1036039"/>
                  </a:cubicBezTo>
                  <a:close/>
                  <a:moveTo>
                    <a:pt x="72408" y="1036039"/>
                  </a:moveTo>
                  <a:cubicBezTo>
                    <a:pt x="112232" y="1036039"/>
                    <a:pt x="144816" y="1068623"/>
                    <a:pt x="144816" y="1108447"/>
                  </a:cubicBezTo>
                  <a:cubicBezTo>
                    <a:pt x="144816" y="1148272"/>
                    <a:pt x="112232" y="1180855"/>
                    <a:pt x="72408" y="1180855"/>
                  </a:cubicBezTo>
                  <a:cubicBezTo>
                    <a:pt x="32583" y="1180855"/>
                    <a:pt x="0" y="1148272"/>
                    <a:pt x="0" y="1108447"/>
                  </a:cubicBezTo>
                  <a:cubicBezTo>
                    <a:pt x="0" y="1068623"/>
                    <a:pt x="32583" y="1036039"/>
                    <a:pt x="72408" y="1036039"/>
                  </a:cubicBezTo>
                  <a:close/>
                  <a:moveTo>
                    <a:pt x="1534059" y="1028594"/>
                  </a:moveTo>
                  <a:cubicBezTo>
                    <a:pt x="1899548" y="1028594"/>
                    <a:pt x="1899548" y="1028594"/>
                    <a:pt x="1899548" y="1028594"/>
                  </a:cubicBezTo>
                  <a:cubicBezTo>
                    <a:pt x="1939354" y="1028594"/>
                    <a:pt x="1971922" y="1061274"/>
                    <a:pt x="1971922" y="1101217"/>
                  </a:cubicBezTo>
                  <a:lnTo>
                    <a:pt x="1971922" y="1104848"/>
                  </a:lnTo>
                  <a:cubicBezTo>
                    <a:pt x="1971922" y="1144790"/>
                    <a:pt x="1939354" y="1177470"/>
                    <a:pt x="1899548" y="1177470"/>
                  </a:cubicBezTo>
                  <a:cubicBezTo>
                    <a:pt x="1534059" y="1177470"/>
                    <a:pt x="1534059" y="1177470"/>
                    <a:pt x="1534059" y="1177470"/>
                  </a:cubicBezTo>
                  <a:cubicBezTo>
                    <a:pt x="1494253" y="1177470"/>
                    <a:pt x="1461685" y="1144790"/>
                    <a:pt x="1461685" y="1104848"/>
                  </a:cubicBezTo>
                  <a:cubicBezTo>
                    <a:pt x="1461685" y="1101217"/>
                    <a:pt x="1461685" y="1101217"/>
                    <a:pt x="1461685" y="1101217"/>
                  </a:cubicBezTo>
                  <a:cubicBezTo>
                    <a:pt x="1461685" y="1061274"/>
                    <a:pt x="1494253" y="1028594"/>
                    <a:pt x="1534059" y="1028594"/>
                  </a:cubicBezTo>
                  <a:close/>
                  <a:moveTo>
                    <a:pt x="1313487" y="521741"/>
                  </a:moveTo>
                  <a:cubicBezTo>
                    <a:pt x="1353311" y="521741"/>
                    <a:pt x="1385895" y="554324"/>
                    <a:pt x="1385895" y="594149"/>
                  </a:cubicBezTo>
                  <a:cubicBezTo>
                    <a:pt x="1385895" y="633973"/>
                    <a:pt x="1353311" y="666557"/>
                    <a:pt x="1313487" y="666557"/>
                  </a:cubicBezTo>
                  <a:cubicBezTo>
                    <a:pt x="1273662" y="666557"/>
                    <a:pt x="1241079" y="633973"/>
                    <a:pt x="1241079" y="594149"/>
                  </a:cubicBezTo>
                  <a:cubicBezTo>
                    <a:pt x="1241079" y="554324"/>
                    <a:pt x="1273662" y="521741"/>
                    <a:pt x="1313487" y="521741"/>
                  </a:cubicBezTo>
                  <a:close/>
                  <a:moveTo>
                    <a:pt x="296734" y="521741"/>
                  </a:moveTo>
                  <a:cubicBezTo>
                    <a:pt x="336372" y="521741"/>
                    <a:pt x="368803" y="554324"/>
                    <a:pt x="368803" y="594149"/>
                  </a:cubicBezTo>
                  <a:cubicBezTo>
                    <a:pt x="368803" y="633973"/>
                    <a:pt x="336372" y="666557"/>
                    <a:pt x="296734" y="666557"/>
                  </a:cubicBezTo>
                  <a:cubicBezTo>
                    <a:pt x="257096" y="666557"/>
                    <a:pt x="224665" y="633973"/>
                    <a:pt x="224665" y="594149"/>
                  </a:cubicBezTo>
                  <a:cubicBezTo>
                    <a:pt x="224665" y="554324"/>
                    <a:pt x="257096" y="521741"/>
                    <a:pt x="296734" y="521741"/>
                  </a:cubicBezTo>
                  <a:close/>
                  <a:moveTo>
                    <a:pt x="72408" y="521741"/>
                  </a:moveTo>
                  <a:cubicBezTo>
                    <a:pt x="112232" y="521741"/>
                    <a:pt x="144816" y="554324"/>
                    <a:pt x="144816" y="594149"/>
                  </a:cubicBezTo>
                  <a:cubicBezTo>
                    <a:pt x="144816" y="633973"/>
                    <a:pt x="112232" y="666557"/>
                    <a:pt x="72408" y="666557"/>
                  </a:cubicBezTo>
                  <a:cubicBezTo>
                    <a:pt x="32583" y="666557"/>
                    <a:pt x="0" y="633973"/>
                    <a:pt x="0" y="594149"/>
                  </a:cubicBezTo>
                  <a:cubicBezTo>
                    <a:pt x="0" y="554324"/>
                    <a:pt x="32583" y="521741"/>
                    <a:pt x="72408" y="521741"/>
                  </a:cubicBezTo>
                  <a:close/>
                  <a:moveTo>
                    <a:pt x="1534059" y="514298"/>
                  </a:moveTo>
                  <a:cubicBezTo>
                    <a:pt x="1899548" y="514298"/>
                    <a:pt x="1899548" y="514298"/>
                    <a:pt x="1899548" y="514298"/>
                  </a:cubicBezTo>
                  <a:cubicBezTo>
                    <a:pt x="1939354" y="514298"/>
                    <a:pt x="1971922" y="546978"/>
                    <a:pt x="1971922" y="586920"/>
                  </a:cubicBezTo>
                  <a:lnTo>
                    <a:pt x="1971922" y="590551"/>
                  </a:lnTo>
                  <a:cubicBezTo>
                    <a:pt x="1971922" y="630494"/>
                    <a:pt x="1939354" y="663174"/>
                    <a:pt x="1899548" y="663174"/>
                  </a:cubicBezTo>
                  <a:cubicBezTo>
                    <a:pt x="1534059" y="663174"/>
                    <a:pt x="1534059" y="663174"/>
                    <a:pt x="1534059" y="663174"/>
                  </a:cubicBezTo>
                  <a:cubicBezTo>
                    <a:pt x="1494253" y="663174"/>
                    <a:pt x="1461685" y="630494"/>
                    <a:pt x="1461685" y="590551"/>
                  </a:cubicBezTo>
                  <a:cubicBezTo>
                    <a:pt x="1461685" y="586920"/>
                    <a:pt x="1461685" y="586920"/>
                    <a:pt x="1461685" y="586920"/>
                  </a:cubicBezTo>
                  <a:cubicBezTo>
                    <a:pt x="1461685" y="546978"/>
                    <a:pt x="1494253" y="514298"/>
                    <a:pt x="1534059" y="514298"/>
                  </a:cubicBezTo>
                  <a:close/>
                  <a:moveTo>
                    <a:pt x="1313487" y="7445"/>
                  </a:moveTo>
                  <a:cubicBezTo>
                    <a:pt x="1353311" y="7445"/>
                    <a:pt x="1385895" y="40028"/>
                    <a:pt x="1385895" y="79853"/>
                  </a:cubicBezTo>
                  <a:cubicBezTo>
                    <a:pt x="1385895" y="119677"/>
                    <a:pt x="1353311" y="152261"/>
                    <a:pt x="1313487" y="152261"/>
                  </a:cubicBezTo>
                  <a:cubicBezTo>
                    <a:pt x="1273662" y="152261"/>
                    <a:pt x="1241079" y="119677"/>
                    <a:pt x="1241079" y="79853"/>
                  </a:cubicBezTo>
                  <a:cubicBezTo>
                    <a:pt x="1241079" y="40028"/>
                    <a:pt x="1273662" y="7445"/>
                    <a:pt x="1313487" y="7445"/>
                  </a:cubicBezTo>
                  <a:close/>
                  <a:moveTo>
                    <a:pt x="296734" y="7445"/>
                  </a:moveTo>
                  <a:cubicBezTo>
                    <a:pt x="336372" y="7445"/>
                    <a:pt x="368803" y="40028"/>
                    <a:pt x="368803" y="79853"/>
                  </a:cubicBezTo>
                  <a:cubicBezTo>
                    <a:pt x="368803" y="119677"/>
                    <a:pt x="336372" y="152261"/>
                    <a:pt x="296734" y="152261"/>
                  </a:cubicBezTo>
                  <a:cubicBezTo>
                    <a:pt x="257096" y="152261"/>
                    <a:pt x="224665" y="119677"/>
                    <a:pt x="224665" y="79853"/>
                  </a:cubicBezTo>
                  <a:cubicBezTo>
                    <a:pt x="224665" y="40028"/>
                    <a:pt x="257096" y="7445"/>
                    <a:pt x="296734" y="7445"/>
                  </a:cubicBezTo>
                  <a:close/>
                  <a:moveTo>
                    <a:pt x="72408" y="7445"/>
                  </a:moveTo>
                  <a:cubicBezTo>
                    <a:pt x="112232" y="7445"/>
                    <a:pt x="144816" y="40028"/>
                    <a:pt x="144816" y="79853"/>
                  </a:cubicBezTo>
                  <a:cubicBezTo>
                    <a:pt x="144816" y="119677"/>
                    <a:pt x="112232" y="152261"/>
                    <a:pt x="72408" y="152261"/>
                  </a:cubicBezTo>
                  <a:cubicBezTo>
                    <a:pt x="32583" y="152261"/>
                    <a:pt x="0" y="119677"/>
                    <a:pt x="0" y="79853"/>
                  </a:cubicBezTo>
                  <a:cubicBezTo>
                    <a:pt x="0" y="40028"/>
                    <a:pt x="32583" y="7445"/>
                    <a:pt x="72408" y="7445"/>
                  </a:cubicBezTo>
                  <a:close/>
                  <a:moveTo>
                    <a:pt x="1534059" y="0"/>
                  </a:moveTo>
                  <a:cubicBezTo>
                    <a:pt x="1899548" y="0"/>
                    <a:pt x="1899548" y="0"/>
                    <a:pt x="1899548" y="0"/>
                  </a:cubicBezTo>
                  <a:cubicBezTo>
                    <a:pt x="1939354" y="0"/>
                    <a:pt x="1971922" y="32680"/>
                    <a:pt x="1971922" y="72622"/>
                  </a:cubicBezTo>
                  <a:lnTo>
                    <a:pt x="1971922" y="76253"/>
                  </a:lnTo>
                  <a:cubicBezTo>
                    <a:pt x="1971922" y="116196"/>
                    <a:pt x="1939354" y="148876"/>
                    <a:pt x="1899548" y="148876"/>
                  </a:cubicBezTo>
                  <a:cubicBezTo>
                    <a:pt x="1534059" y="148876"/>
                    <a:pt x="1534059" y="148876"/>
                    <a:pt x="1534059" y="148876"/>
                  </a:cubicBezTo>
                  <a:cubicBezTo>
                    <a:pt x="1494253" y="148876"/>
                    <a:pt x="1461685" y="116196"/>
                    <a:pt x="1461685" y="76253"/>
                  </a:cubicBezTo>
                  <a:cubicBezTo>
                    <a:pt x="1461685" y="72622"/>
                    <a:pt x="1461685" y="72622"/>
                    <a:pt x="1461685" y="72622"/>
                  </a:cubicBezTo>
                  <a:cubicBezTo>
                    <a:pt x="1461685" y="32680"/>
                    <a:pt x="1494253" y="0"/>
                    <a:pt x="1534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grpSp>
      <p:sp>
        <p:nvSpPr>
          <p:cNvPr id="70" name="TextBox 69">
            <a:extLst>
              <a:ext uri="{FF2B5EF4-FFF2-40B4-BE49-F238E27FC236}">
                <a16:creationId xmlns:a16="http://schemas.microsoft.com/office/drawing/2014/main" id="{F8502DAE-D6E6-48E5-B1F8-0F05E453BF7F}"/>
              </a:ext>
            </a:extLst>
          </p:cNvPr>
          <p:cNvSpPr txBox="1"/>
          <p:nvPr/>
        </p:nvSpPr>
        <p:spPr>
          <a:xfrm>
            <a:off x="10448817" y="2785373"/>
            <a:ext cx="1018431" cy="389337"/>
          </a:xfrm>
          <a:prstGeom prst="rect">
            <a:avLst/>
          </a:prstGeom>
          <a:noFill/>
          <a:ln>
            <a:noFill/>
          </a:ln>
        </p:spPr>
        <p:txBody>
          <a:bodyPr wrap="square" lIns="137160" tIns="91440" rIns="0" bIns="91440" rtlCol="0">
            <a:spAutoFit/>
          </a:bodyPr>
          <a:lstStyle/>
          <a:p>
            <a:pPr marL="0" marR="0" lvl="0" indent="0" algn="ctr" defTabSz="914400" rtl="0" eaLnBrk="1" fontAlgn="auto" latinLnBrk="0" hangingPunct="1">
              <a:lnSpc>
                <a:spcPct val="95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crosoft Sans Serif"/>
                <a:ea typeface="+mn-ea"/>
                <a:cs typeface="+mn-cs"/>
              </a:rPr>
              <a:t>BMSC</a:t>
            </a:r>
          </a:p>
        </p:txBody>
      </p:sp>
      <p:grpSp>
        <p:nvGrpSpPr>
          <p:cNvPr id="129" name="Group 128">
            <a:extLst>
              <a:ext uri="{FF2B5EF4-FFF2-40B4-BE49-F238E27FC236}">
                <a16:creationId xmlns:a16="http://schemas.microsoft.com/office/drawing/2014/main" id="{E91D81C3-2347-4AC8-B930-E9F8930BA97B}"/>
              </a:ext>
            </a:extLst>
          </p:cNvPr>
          <p:cNvGrpSpPr/>
          <p:nvPr/>
        </p:nvGrpSpPr>
        <p:grpSpPr>
          <a:xfrm>
            <a:off x="7724204" y="5921892"/>
            <a:ext cx="926365" cy="486809"/>
            <a:chOff x="10756047" y="5106452"/>
            <a:chExt cx="926365" cy="486809"/>
          </a:xfrm>
        </p:grpSpPr>
        <p:grpSp>
          <p:nvGrpSpPr>
            <p:cNvPr id="132" name="Group 131">
              <a:extLst>
                <a:ext uri="{FF2B5EF4-FFF2-40B4-BE49-F238E27FC236}">
                  <a16:creationId xmlns:a16="http://schemas.microsoft.com/office/drawing/2014/main" id="{41614303-B017-49F3-AE5E-0048925679FF}"/>
                </a:ext>
              </a:extLst>
            </p:cNvPr>
            <p:cNvGrpSpPr>
              <a:grpSpLocks noChangeAspect="1"/>
            </p:cNvGrpSpPr>
            <p:nvPr/>
          </p:nvGrpSpPr>
          <p:grpSpPr>
            <a:xfrm>
              <a:off x="10756047" y="5106452"/>
              <a:ext cx="262612" cy="486809"/>
              <a:chOff x="5434013" y="2201863"/>
              <a:chExt cx="1323975" cy="2454275"/>
            </a:xfrm>
          </p:grpSpPr>
          <p:sp>
            <p:nvSpPr>
              <p:cNvPr id="161" name="Freeform 5">
                <a:extLst>
                  <a:ext uri="{FF2B5EF4-FFF2-40B4-BE49-F238E27FC236}">
                    <a16:creationId xmlns:a16="http://schemas.microsoft.com/office/drawing/2014/main" id="{C255A989-5B90-4727-9F12-56BD0331B119}"/>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162" name="Freeform: Shape 15">
                <a:extLst>
                  <a:ext uri="{FF2B5EF4-FFF2-40B4-BE49-F238E27FC236}">
                    <a16:creationId xmlns:a16="http://schemas.microsoft.com/office/drawing/2014/main" id="{B1BDF5C2-BD8F-4A6A-A021-BE29231BA0D4}"/>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133" name="Group 132">
              <a:extLst>
                <a:ext uri="{FF2B5EF4-FFF2-40B4-BE49-F238E27FC236}">
                  <a16:creationId xmlns:a16="http://schemas.microsoft.com/office/drawing/2014/main" id="{28BCC9C8-246C-4B01-9300-752D8FC6D0BE}"/>
                </a:ext>
              </a:extLst>
            </p:cNvPr>
            <p:cNvGrpSpPr/>
            <p:nvPr/>
          </p:nvGrpSpPr>
          <p:grpSpPr>
            <a:xfrm>
              <a:off x="10785088" y="5301433"/>
              <a:ext cx="204530" cy="64345"/>
              <a:chOff x="10828433" y="2483528"/>
              <a:chExt cx="258463" cy="81313"/>
            </a:xfrm>
          </p:grpSpPr>
          <p:sp>
            <p:nvSpPr>
              <p:cNvPr id="155" name="Freeform 21">
                <a:extLst>
                  <a:ext uri="{FF2B5EF4-FFF2-40B4-BE49-F238E27FC236}">
                    <a16:creationId xmlns:a16="http://schemas.microsoft.com/office/drawing/2014/main" id="{2235CDCE-3D80-4233-89B0-5E34B34AB1E9}"/>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56" name="Freeform 22">
                <a:extLst>
                  <a:ext uri="{FF2B5EF4-FFF2-40B4-BE49-F238E27FC236}">
                    <a16:creationId xmlns:a16="http://schemas.microsoft.com/office/drawing/2014/main" id="{A8DCB94B-3C1F-4E3D-9AA8-935D97393D68}"/>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7" name="Freeform 23">
                <a:extLst>
                  <a:ext uri="{FF2B5EF4-FFF2-40B4-BE49-F238E27FC236}">
                    <a16:creationId xmlns:a16="http://schemas.microsoft.com/office/drawing/2014/main" id="{BEB90976-AB87-4503-8851-4710232B17A7}"/>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8" name="Freeform 24">
                <a:extLst>
                  <a:ext uri="{FF2B5EF4-FFF2-40B4-BE49-F238E27FC236}">
                    <a16:creationId xmlns:a16="http://schemas.microsoft.com/office/drawing/2014/main" id="{98EFD41F-26F2-4B44-BD32-50249B762258}"/>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59" name="Rectangle 158">
                <a:extLst>
                  <a:ext uri="{FF2B5EF4-FFF2-40B4-BE49-F238E27FC236}">
                    <a16:creationId xmlns:a16="http://schemas.microsoft.com/office/drawing/2014/main" id="{5AB80B29-7011-404F-BDAD-21F0D2F1BD71}"/>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60" name="Freeform 26">
                <a:extLst>
                  <a:ext uri="{FF2B5EF4-FFF2-40B4-BE49-F238E27FC236}">
                    <a16:creationId xmlns:a16="http://schemas.microsoft.com/office/drawing/2014/main" id="{3CF4B8FF-8FC1-4D11-931F-8227D66E674D}"/>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135" name="Group 134">
              <a:extLst>
                <a:ext uri="{FF2B5EF4-FFF2-40B4-BE49-F238E27FC236}">
                  <a16:creationId xmlns:a16="http://schemas.microsoft.com/office/drawing/2014/main" id="{755831FA-61A2-4499-B196-68A3345808B0}"/>
                </a:ext>
              </a:extLst>
            </p:cNvPr>
            <p:cNvGrpSpPr>
              <a:grpSpLocks noChangeAspect="1"/>
            </p:cNvGrpSpPr>
            <p:nvPr/>
          </p:nvGrpSpPr>
          <p:grpSpPr>
            <a:xfrm>
              <a:off x="11087923" y="5106452"/>
              <a:ext cx="262612" cy="486809"/>
              <a:chOff x="5434013" y="2201863"/>
              <a:chExt cx="1323975" cy="2454275"/>
            </a:xfrm>
          </p:grpSpPr>
          <p:sp>
            <p:nvSpPr>
              <p:cNvPr id="153" name="Freeform 5">
                <a:extLst>
                  <a:ext uri="{FF2B5EF4-FFF2-40B4-BE49-F238E27FC236}">
                    <a16:creationId xmlns:a16="http://schemas.microsoft.com/office/drawing/2014/main" id="{67582CC3-44EB-4F5E-B188-CAE13C4F6112}"/>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154" name="Freeform: Shape 15">
                <a:extLst>
                  <a:ext uri="{FF2B5EF4-FFF2-40B4-BE49-F238E27FC236}">
                    <a16:creationId xmlns:a16="http://schemas.microsoft.com/office/drawing/2014/main" id="{54102F1B-2D6B-46DA-B289-72CA83CF4AE6}"/>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136" name="Group 135">
              <a:extLst>
                <a:ext uri="{FF2B5EF4-FFF2-40B4-BE49-F238E27FC236}">
                  <a16:creationId xmlns:a16="http://schemas.microsoft.com/office/drawing/2014/main" id="{48C0D80D-C291-41D1-BD71-9D2C4C7B4331}"/>
                </a:ext>
              </a:extLst>
            </p:cNvPr>
            <p:cNvGrpSpPr/>
            <p:nvPr/>
          </p:nvGrpSpPr>
          <p:grpSpPr>
            <a:xfrm>
              <a:off x="11116782" y="5301433"/>
              <a:ext cx="201326" cy="63337"/>
              <a:chOff x="10828433" y="2483528"/>
              <a:chExt cx="258463" cy="81313"/>
            </a:xfrm>
          </p:grpSpPr>
          <p:sp>
            <p:nvSpPr>
              <p:cNvPr id="147" name="Freeform 21">
                <a:extLst>
                  <a:ext uri="{FF2B5EF4-FFF2-40B4-BE49-F238E27FC236}">
                    <a16:creationId xmlns:a16="http://schemas.microsoft.com/office/drawing/2014/main" id="{3F410F41-4704-4B21-BEF6-293D56BEBE11}"/>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3">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8" name="Freeform 22">
                <a:extLst>
                  <a:ext uri="{FF2B5EF4-FFF2-40B4-BE49-F238E27FC236}">
                    <a16:creationId xmlns:a16="http://schemas.microsoft.com/office/drawing/2014/main" id="{3C96DCF0-7E9B-4025-B853-A499B310EC89}"/>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9" name="Freeform 23">
                <a:extLst>
                  <a:ext uri="{FF2B5EF4-FFF2-40B4-BE49-F238E27FC236}">
                    <a16:creationId xmlns:a16="http://schemas.microsoft.com/office/drawing/2014/main" id="{DAA6A85C-6B7B-4EC5-BECE-B1B15468D326}"/>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0" name="Freeform 24">
                <a:extLst>
                  <a:ext uri="{FF2B5EF4-FFF2-40B4-BE49-F238E27FC236}">
                    <a16:creationId xmlns:a16="http://schemas.microsoft.com/office/drawing/2014/main" id="{18A4907E-6D33-46CE-BE12-71025D3BD026}"/>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1" name="Rectangle 150">
                <a:extLst>
                  <a:ext uri="{FF2B5EF4-FFF2-40B4-BE49-F238E27FC236}">
                    <a16:creationId xmlns:a16="http://schemas.microsoft.com/office/drawing/2014/main" id="{2DC2ABEA-487F-4C5E-AD47-D9DB141DE244}"/>
                  </a:ext>
                </a:extLst>
              </p:cNvPr>
              <p:cNvSpPr>
                <a:spLocks noChangeArrowheads="1"/>
              </p:cNvSpPr>
              <p:nvPr/>
            </p:nvSpPr>
            <p:spPr bwMode="auto">
              <a:xfrm>
                <a:off x="11006932" y="2503145"/>
                <a:ext cx="5241" cy="42079"/>
              </a:xfrm>
              <a:prstGeom prst="rect">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2" name="Freeform 26">
                <a:extLst>
                  <a:ext uri="{FF2B5EF4-FFF2-40B4-BE49-F238E27FC236}">
                    <a16:creationId xmlns:a16="http://schemas.microsoft.com/office/drawing/2014/main" id="{44EF45F2-B711-453C-BB1C-7F867E493748}"/>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37" name="Group 136">
              <a:extLst>
                <a:ext uri="{FF2B5EF4-FFF2-40B4-BE49-F238E27FC236}">
                  <a16:creationId xmlns:a16="http://schemas.microsoft.com/office/drawing/2014/main" id="{CA81673C-43FC-48D2-8B6C-DBC89BE71A5D}"/>
                </a:ext>
              </a:extLst>
            </p:cNvPr>
            <p:cNvGrpSpPr>
              <a:grpSpLocks noChangeAspect="1"/>
            </p:cNvGrpSpPr>
            <p:nvPr/>
          </p:nvGrpSpPr>
          <p:grpSpPr>
            <a:xfrm>
              <a:off x="11419800" y="5106452"/>
              <a:ext cx="262612" cy="486809"/>
              <a:chOff x="5434013" y="2201863"/>
              <a:chExt cx="1323975" cy="2454275"/>
            </a:xfrm>
          </p:grpSpPr>
          <p:sp>
            <p:nvSpPr>
              <p:cNvPr id="145" name="Freeform 5">
                <a:extLst>
                  <a:ext uri="{FF2B5EF4-FFF2-40B4-BE49-F238E27FC236}">
                    <a16:creationId xmlns:a16="http://schemas.microsoft.com/office/drawing/2014/main" id="{3B09E63C-04A1-4D37-915E-B65FF006BCA5}"/>
                  </a:ext>
                </a:extLst>
              </p:cNvPr>
              <p:cNvSpPr>
                <a:spLocks/>
              </p:cNvSpPr>
              <p:nvPr/>
            </p:nvSpPr>
            <p:spPr bwMode="auto">
              <a:xfrm>
                <a:off x="5434013" y="2201863"/>
                <a:ext cx="1323975"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sp>
            <p:nvSpPr>
              <p:cNvPr id="146" name="Freeform: Shape 35">
                <a:extLst>
                  <a:ext uri="{FF2B5EF4-FFF2-40B4-BE49-F238E27FC236}">
                    <a16:creationId xmlns:a16="http://schemas.microsoft.com/office/drawing/2014/main" id="{947F6046-E7C1-4927-89A7-CA0118C11724}"/>
                  </a:ext>
                </a:extLst>
              </p:cNvPr>
              <p:cNvSpPr>
                <a:spLocks/>
              </p:cNvSpPr>
              <p:nvPr/>
            </p:nvSpPr>
            <p:spPr bwMode="auto">
              <a:xfrm>
                <a:off x="5518151" y="2286001"/>
                <a:ext cx="1155700" cy="2239963"/>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Microsoft Sans Serif"/>
                  <a:ea typeface="+mn-ea"/>
                  <a:cs typeface="+mn-cs"/>
                </a:endParaRPr>
              </a:p>
            </p:txBody>
          </p:sp>
        </p:grpSp>
        <p:grpSp>
          <p:nvGrpSpPr>
            <p:cNvPr id="138" name="Group 137">
              <a:extLst>
                <a:ext uri="{FF2B5EF4-FFF2-40B4-BE49-F238E27FC236}">
                  <a16:creationId xmlns:a16="http://schemas.microsoft.com/office/drawing/2014/main" id="{DA47C42E-79B9-4AC3-BB64-AE8D5B9DB343}"/>
                </a:ext>
              </a:extLst>
            </p:cNvPr>
            <p:cNvGrpSpPr/>
            <p:nvPr/>
          </p:nvGrpSpPr>
          <p:grpSpPr>
            <a:xfrm>
              <a:off x="11456671" y="5301433"/>
              <a:ext cx="188871" cy="59419"/>
              <a:chOff x="10828433" y="2483528"/>
              <a:chExt cx="258463" cy="81313"/>
            </a:xfrm>
          </p:grpSpPr>
          <p:sp>
            <p:nvSpPr>
              <p:cNvPr id="139" name="Freeform 21">
                <a:extLst>
                  <a:ext uri="{FF2B5EF4-FFF2-40B4-BE49-F238E27FC236}">
                    <a16:creationId xmlns:a16="http://schemas.microsoft.com/office/drawing/2014/main" id="{8851C8AA-FEA0-476A-B3F0-4F58F1E615D7}"/>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5">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0" name="Freeform 22">
                <a:extLst>
                  <a:ext uri="{FF2B5EF4-FFF2-40B4-BE49-F238E27FC236}">
                    <a16:creationId xmlns:a16="http://schemas.microsoft.com/office/drawing/2014/main" id="{9570383B-1123-46CA-BB82-3F571549D660}"/>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1" name="Freeform 23">
                <a:extLst>
                  <a:ext uri="{FF2B5EF4-FFF2-40B4-BE49-F238E27FC236}">
                    <a16:creationId xmlns:a16="http://schemas.microsoft.com/office/drawing/2014/main" id="{ED9E8EB9-015C-4681-B4ED-1E0E64316C4D}"/>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2" name="Freeform 24">
                <a:extLst>
                  <a:ext uri="{FF2B5EF4-FFF2-40B4-BE49-F238E27FC236}">
                    <a16:creationId xmlns:a16="http://schemas.microsoft.com/office/drawing/2014/main" id="{80CFB989-CA02-457F-AA25-BE218B679698}"/>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3" name="Rectangle 142">
                <a:extLst>
                  <a:ext uri="{FF2B5EF4-FFF2-40B4-BE49-F238E27FC236}">
                    <a16:creationId xmlns:a16="http://schemas.microsoft.com/office/drawing/2014/main" id="{8F6DCCCA-C9B3-4FB3-9839-A7ABC4C5D673}"/>
                  </a:ext>
                </a:extLst>
              </p:cNvPr>
              <p:cNvSpPr>
                <a:spLocks noChangeArrowheads="1"/>
              </p:cNvSpPr>
              <p:nvPr/>
            </p:nvSpPr>
            <p:spPr bwMode="auto">
              <a:xfrm>
                <a:off x="11006932" y="2503145"/>
                <a:ext cx="5241" cy="42079"/>
              </a:xfrm>
              <a:prstGeom prst="rect">
                <a:avLst/>
              </a:pr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4" name="Freeform 26">
                <a:extLst>
                  <a:ext uri="{FF2B5EF4-FFF2-40B4-BE49-F238E27FC236}">
                    <a16:creationId xmlns:a16="http://schemas.microsoft.com/office/drawing/2014/main" id="{BCBAD05D-4481-4E71-8B3A-C4C4E4B47B5B}"/>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163" name="Group 162">
            <a:extLst>
              <a:ext uri="{FF2B5EF4-FFF2-40B4-BE49-F238E27FC236}">
                <a16:creationId xmlns:a16="http://schemas.microsoft.com/office/drawing/2014/main" id="{33A6927C-9029-45B9-86C8-BD0E9D48224F}"/>
              </a:ext>
            </a:extLst>
          </p:cNvPr>
          <p:cNvGrpSpPr/>
          <p:nvPr/>
        </p:nvGrpSpPr>
        <p:grpSpPr>
          <a:xfrm>
            <a:off x="10527596" y="6015164"/>
            <a:ext cx="933668" cy="370357"/>
            <a:chOff x="10527405" y="2569457"/>
            <a:chExt cx="977633" cy="387796"/>
          </a:xfrm>
        </p:grpSpPr>
        <p:grpSp>
          <p:nvGrpSpPr>
            <p:cNvPr id="164" name="Group 163">
              <a:extLst>
                <a:ext uri="{FF2B5EF4-FFF2-40B4-BE49-F238E27FC236}">
                  <a16:creationId xmlns:a16="http://schemas.microsoft.com/office/drawing/2014/main" id="{054D185F-3737-44A6-8CF1-1893356C18FB}"/>
                </a:ext>
              </a:extLst>
            </p:cNvPr>
            <p:cNvGrpSpPr/>
            <p:nvPr/>
          </p:nvGrpSpPr>
          <p:grpSpPr>
            <a:xfrm>
              <a:off x="11185749" y="2833964"/>
              <a:ext cx="319289" cy="123289"/>
              <a:chOff x="3519488" y="3225718"/>
              <a:chExt cx="1097280" cy="423695"/>
            </a:xfrm>
          </p:grpSpPr>
          <p:sp>
            <p:nvSpPr>
              <p:cNvPr id="176" name="Rectangle 5">
                <a:extLst>
                  <a:ext uri="{FF2B5EF4-FFF2-40B4-BE49-F238E27FC236}">
                    <a16:creationId xmlns:a16="http://schemas.microsoft.com/office/drawing/2014/main" id="{58EA0B4C-A1A2-4F0B-9620-03E6A76C3481}"/>
                  </a:ext>
                </a:extLst>
              </p:cNvPr>
              <p:cNvSpPr>
                <a:spLocks noChangeArrowheads="1"/>
              </p:cNvSpPr>
              <p:nvPr/>
            </p:nvSpPr>
            <p:spPr bwMode="auto">
              <a:xfrm>
                <a:off x="3519488" y="3394114"/>
                <a:ext cx="1097280" cy="255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7" name="Freeform 6">
                <a:extLst>
                  <a:ext uri="{FF2B5EF4-FFF2-40B4-BE49-F238E27FC236}">
                    <a16:creationId xmlns:a16="http://schemas.microsoft.com/office/drawing/2014/main" id="{AD0A628B-10D1-4A39-9A85-B62027A11C08}"/>
                  </a:ext>
                </a:extLst>
              </p:cNvPr>
              <p:cNvSpPr>
                <a:spLocks/>
              </p:cNvSpPr>
              <p:nvPr/>
            </p:nvSpPr>
            <p:spPr bwMode="auto">
              <a:xfrm>
                <a:off x="4152157" y="3462081"/>
                <a:ext cx="41592" cy="41592"/>
              </a:xfrm>
              <a:custGeom>
                <a:avLst/>
                <a:gdLst>
                  <a:gd name="T0" fmla="*/ 0 w 46"/>
                  <a:gd name="T1" fmla="*/ 23 h 46"/>
                  <a:gd name="T2" fmla="*/ 0 w 46"/>
                  <a:gd name="T3" fmla="*/ 23 h 46"/>
                  <a:gd name="T4" fmla="*/ 23 w 46"/>
                  <a:gd name="T5" fmla="*/ 0 h 46"/>
                  <a:gd name="T6" fmla="*/ 46 w 46"/>
                  <a:gd name="T7" fmla="*/ 23 h 46"/>
                  <a:gd name="T8" fmla="*/ 46 w 46"/>
                  <a:gd name="T9" fmla="*/ 23 h 46"/>
                  <a:gd name="T10" fmla="*/ 23 w 46"/>
                  <a:gd name="T11" fmla="*/ 46 h 46"/>
                  <a:gd name="T12" fmla="*/ 23 w 46"/>
                  <a:gd name="T13" fmla="*/ 46 h 46"/>
                  <a:gd name="T14" fmla="*/ 0 w 46"/>
                  <a:gd name="T15" fmla="*/ 2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0" y="23"/>
                    </a:moveTo>
                    <a:cubicBezTo>
                      <a:pt x="0" y="23"/>
                      <a:pt x="0" y="23"/>
                      <a:pt x="0" y="23"/>
                    </a:cubicBezTo>
                    <a:cubicBezTo>
                      <a:pt x="0" y="10"/>
                      <a:pt x="10" y="0"/>
                      <a:pt x="23" y="0"/>
                    </a:cubicBezTo>
                    <a:cubicBezTo>
                      <a:pt x="36" y="0"/>
                      <a:pt x="46" y="10"/>
                      <a:pt x="46" y="23"/>
                    </a:cubicBezTo>
                    <a:cubicBezTo>
                      <a:pt x="46" y="23"/>
                      <a:pt x="46" y="23"/>
                      <a:pt x="46" y="23"/>
                    </a:cubicBezTo>
                    <a:cubicBezTo>
                      <a:pt x="46" y="36"/>
                      <a:pt x="36" y="46"/>
                      <a:pt x="23"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8" name="Freeform 7">
                <a:extLst>
                  <a:ext uri="{FF2B5EF4-FFF2-40B4-BE49-F238E27FC236}">
                    <a16:creationId xmlns:a16="http://schemas.microsoft.com/office/drawing/2014/main" id="{59DF68B3-378C-4557-84BD-0836C0628B66}"/>
                  </a:ext>
                </a:extLst>
              </p:cNvPr>
              <p:cNvSpPr>
                <a:spLocks/>
              </p:cNvSpPr>
              <p:nvPr/>
            </p:nvSpPr>
            <p:spPr bwMode="auto">
              <a:xfrm>
                <a:off x="4216405" y="3462081"/>
                <a:ext cx="315489" cy="41592"/>
              </a:xfrm>
              <a:custGeom>
                <a:avLst/>
                <a:gdLst>
                  <a:gd name="T0" fmla="*/ 0 w 349"/>
                  <a:gd name="T1" fmla="*/ 23 h 46"/>
                  <a:gd name="T2" fmla="*/ 23 w 349"/>
                  <a:gd name="T3" fmla="*/ 0 h 46"/>
                  <a:gd name="T4" fmla="*/ 326 w 349"/>
                  <a:gd name="T5" fmla="*/ 0 h 46"/>
                  <a:gd name="T6" fmla="*/ 349 w 349"/>
                  <a:gd name="T7" fmla="*/ 23 h 46"/>
                  <a:gd name="T8" fmla="*/ 326 w 349"/>
                  <a:gd name="T9" fmla="*/ 46 h 46"/>
                  <a:gd name="T10" fmla="*/ 23 w 349"/>
                  <a:gd name="T11" fmla="*/ 46 h 46"/>
                  <a:gd name="T12" fmla="*/ 0 w 349"/>
                  <a:gd name="T13" fmla="*/ 23 h 46"/>
                </a:gdLst>
                <a:ahLst/>
                <a:cxnLst>
                  <a:cxn ang="0">
                    <a:pos x="T0" y="T1"/>
                  </a:cxn>
                  <a:cxn ang="0">
                    <a:pos x="T2" y="T3"/>
                  </a:cxn>
                  <a:cxn ang="0">
                    <a:pos x="T4" y="T5"/>
                  </a:cxn>
                  <a:cxn ang="0">
                    <a:pos x="T6" y="T7"/>
                  </a:cxn>
                  <a:cxn ang="0">
                    <a:pos x="T8" y="T9"/>
                  </a:cxn>
                  <a:cxn ang="0">
                    <a:pos x="T10" y="T11"/>
                  </a:cxn>
                  <a:cxn ang="0">
                    <a:pos x="T12" y="T13"/>
                  </a:cxn>
                </a:cxnLst>
                <a:rect l="0" t="0" r="r" b="b"/>
                <a:pathLst>
                  <a:path w="349" h="46">
                    <a:moveTo>
                      <a:pt x="0" y="23"/>
                    </a:moveTo>
                    <a:cubicBezTo>
                      <a:pt x="0" y="10"/>
                      <a:pt x="10" y="0"/>
                      <a:pt x="23" y="0"/>
                    </a:cubicBezTo>
                    <a:cubicBezTo>
                      <a:pt x="326" y="0"/>
                      <a:pt x="326" y="0"/>
                      <a:pt x="326" y="0"/>
                    </a:cubicBezTo>
                    <a:cubicBezTo>
                      <a:pt x="339" y="0"/>
                      <a:pt x="349" y="10"/>
                      <a:pt x="349" y="23"/>
                    </a:cubicBezTo>
                    <a:cubicBezTo>
                      <a:pt x="349" y="36"/>
                      <a:pt x="339" y="46"/>
                      <a:pt x="326"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79" name="Freeform 8">
                <a:extLst>
                  <a:ext uri="{FF2B5EF4-FFF2-40B4-BE49-F238E27FC236}">
                    <a16:creationId xmlns:a16="http://schemas.microsoft.com/office/drawing/2014/main" id="{229BA46C-559E-498D-9A36-1C0819EEBF53}"/>
                  </a:ext>
                </a:extLst>
              </p:cNvPr>
              <p:cNvSpPr>
                <a:spLocks/>
              </p:cNvSpPr>
              <p:nvPr/>
            </p:nvSpPr>
            <p:spPr bwMode="auto">
              <a:xfrm>
                <a:off x="3519488" y="3225718"/>
                <a:ext cx="1097280" cy="168396"/>
              </a:xfrm>
              <a:custGeom>
                <a:avLst/>
                <a:gdLst>
                  <a:gd name="T0" fmla="*/ 3245 w 3245"/>
                  <a:gd name="T1" fmla="*/ 498 h 498"/>
                  <a:gd name="T2" fmla="*/ 0 w 3245"/>
                  <a:gd name="T3" fmla="*/ 498 h 498"/>
                  <a:gd name="T4" fmla="*/ 497 w 3245"/>
                  <a:gd name="T5" fmla="*/ 0 h 498"/>
                  <a:gd name="T6" fmla="*/ 2745 w 3245"/>
                  <a:gd name="T7" fmla="*/ 0 h 498"/>
                  <a:gd name="T8" fmla="*/ 3245 w 3245"/>
                  <a:gd name="T9" fmla="*/ 498 h 498"/>
                </a:gdLst>
                <a:ahLst/>
                <a:cxnLst>
                  <a:cxn ang="0">
                    <a:pos x="T0" y="T1"/>
                  </a:cxn>
                  <a:cxn ang="0">
                    <a:pos x="T2" y="T3"/>
                  </a:cxn>
                  <a:cxn ang="0">
                    <a:pos x="T4" y="T5"/>
                  </a:cxn>
                  <a:cxn ang="0">
                    <a:pos x="T6" y="T7"/>
                  </a:cxn>
                  <a:cxn ang="0">
                    <a:pos x="T8" y="T9"/>
                  </a:cxn>
                </a:cxnLst>
                <a:rect l="0" t="0" r="r" b="b"/>
                <a:pathLst>
                  <a:path w="3245" h="498">
                    <a:moveTo>
                      <a:pt x="3245" y="498"/>
                    </a:moveTo>
                    <a:lnTo>
                      <a:pt x="0" y="498"/>
                    </a:lnTo>
                    <a:lnTo>
                      <a:pt x="497" y="0"/>
                    </a:lnTo>
                    <a:lnTo>
                      <a:pt x="2745" y="0"/>
                    </a:lnTo>
                    <a:lnTo>
                      <a:pt x="3245" y="4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nvGrpSpPr>
            <p:cNvPr id="165" name="Group 164">
              <a:extLst>
                <a:ext uri="{FF2B5EF4-FFF2-40B4-BE49-F238E27FC236}">
                  <a16:creationId xmlns:a16="http://schemas.microsoft.com/office/drawing/2014/main" id="{DCDBB84C-3EBA-4C7C-A354-4E5C363C78D9}"/>
                </a:ext>
              </a:extLst>
            </p:cNvPr>
            <p:cNvGrpSpPr/>
            <p:nvPr/>
          </p:nvGrpSpPr>
          <p:grpSpPr>
            <a:xfrm>
              <a:off x="10527405" y="2569457"/>
              <a:ext cx="608300" cy="387795"/>
              <a:chOff x="8425358" y="-975869"/>
              <a:chExt cx="914400" cy="582935"/>
            </a:xfrm>
          </p:grpSpPr>
          <p:grpSp>
            <p:nvGrpSpPr>
              <p:cNvPr id="166" name="Group 4">
                <a:extLst>
                  <a:ext uri="{FF2B5EF4-FFF2-40B4-BE49-F238E27FC236}">
                    <a16:creationId xmlns:a16="http://schemas.microsoft.com/office/drawing/2014/main" id="{4BFCF88A-5339-4C75-A937-E628156F85C5}"/>
                  </a:ext>
                </a:extLst>
              </p:cNvPr>
              <p:cNvGrpSpPr>
                <a:grpSpLocks noChangeAspect="1"/>
              </p:cNvGrpSpPr>
              <p:nvPr/>
            </p:nvGrpSpPr>
            <p:grpSpPr bwMode="auto">
              <a:xfrm>
                <a:off x="8425358" y="-975869"/>
                <a:ext cx="914400" cy="582935"/>
                <a:chOff x="942" y="1778"/>
                <a:chExt cx="2149" cy="1370"/>
              </a:xfrm>
              <a:solidFill>
                <a:srgbClr val="3253DC"/>
              </a:solidFill>
            </p:grpSpPr>
            <p:sp>
              <p:nvSpPr>
                <p:cNvPr id="174" name="Freeform 5">
                  <a:extLst>
                    <a:ext uri="{FF2B5EF4-FFF2-40B4-BE49-F238E27FC236}">
                      <a16:creationId xmlns:a16="http://schemas.microsoft.com/office/drawing/2014/main" id="{688E6002-0AFE-4F9D-A89C-4EAF6D5115EC}"/>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sp>
              <p:nvSpPr>
                <p:cNvPr id="175" name="Freeform 6">
                  <a:extLst>
                    <a:ext uri="{FF2B5EF4-FFF2-40B4-BE49-F238E27FC236}">
                      <a16:creationId xmlns:a16="http://schemas.microsoft.com/office/drawing/2014/main" id="{C878D3DE-E67A-4954-92FD-DCC09DB13042}"/>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icrosoft Sans Serif"/>
                    <a:ea typeface="+mn-ea"/>
                    <a:cs typeface="+mn-cs"/>
                  </a:endParaRPr>
                </a:p>
              </p:txBody>
            </p:sp>
          </p:grpSp>
          <p:grpSp>
            <p:nvGrpSpPr>
              <p:cNvPr id="167" name="Group 166">
                <a:extLst>
                  <a:ext uri="{FF2B5EF4-FFF2-40B4-BE49-F238E27FC236}">
                    <a16:creationId xmlns:a16="http://schemas.microsoft.com/office/drawing/2014/main" id="{550D0036-DFAD-4404-80A6-167FAB356BD7}"/>
                  </a:ext>
                </a:extLst>
              </p:cNvPr>
              <p:cNvGrpSpPr/>
              <p:nvPr/>
            </p:nvGrpSpPr>
            <p:grpSpPr>
              <a:xfrm>
                <a:off x="8630641" y="-781032"/>
                <a:ext cx="503834" cy="158506"/>
                <a:chOff x="10828433" y="2483528"/>
                <a:chExt cx="258463" cy="81313"/>
              </a:xfrm>
            </p:grpSpPr>
            <p:sp>
              <p:nvSpPr>
                <p:cNvPr id="168" name="Freeform 21">
                  <a:extLst>
                    <a:ext uri="{FF2B5EF4-FFF2-40B4-BE49-F238E27FC236}">
                      <a16:creationId xmlns:a16="http://schemas.microsoft.com/office/drawing/2014/main" id="{5B261262-2A57-4415-9674-D0B8C9E548A0}"/>
                    </a:ext>
                  </a:extLst>
                </p:cNvPr>
                <p:cNvSpPr>
                  <a:spLocks/>
                </p:cNvSpPr>
                <p:nvPr/>
              </p:nvSpPr>
              <p:spPr bwMode="auto">
                <a:xfrm>
                  <a:off x="10828433" y="2483528"/>
                  <a:ext cx="258463" cy="8131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69" name="Freeform 22">
                  <a:extLst>
                    <a:ext uri="{FF2B5EF4-FFF2-40B4-BE49-F238E27FC236}">
                      <a16:creationId xmlns:a16="http://schemas.microsoft.com/office/drawing/2014/main" id="{2EFFAA59-7483-4579-A9BA-2EAA7956BEFD}"/>
                    </a:ext>
                  </a:extLst>
                </p:cNvPr>
                <p:cNvSpPr>
                  <a:spLocks noEditPoints="1"/>
                </p:cNvSpPr>
                <p:nvPr/>
              </p:nvSpPr>
              <p:spPr bwMode="auto">
                <a:xfrm>
                  <a:off x="10862725" y="2502396"/>
                  <a:ext cx="38036" cy="43277"/>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0" name="Freeform 23">
                  <a:extLst>
                    <a:ext uri="{FF2B5EF4-FFF2-40B4-BE49-F238E27FC236}">
                      <a16:creationId xmlns:a16="http://schemas.microsoft.com/office/drawing/2014/main" id="{105B67EF-51A8-4646-A2F8-37F5F4C48D10}"/>
                    </a:ext>
                  </a:extLst>
                </p:cNvPr>
                <p:cNvSpPr>
                  <a:spLocks/>
                </p:cNvSpPr>
                <p:nvPr/>
              </p:nvSpPr>
              <p:spPr bwMode="auto">
                <a:xfrm>
                  <a:off x="10908398" y="2503145"/>
                  <a:ext cx="32495" cy="42079"/>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1" name="Freeform 24">
                  <a:extLst>
                    <a:ext uri="{FF2B5EF4-FFF2-40B4-BE49-F238E27FC236}">
                      <a16:creationId xmlns:a16="http://schemas.microsoft.com/office/drawing/2014/main" id="{EB17B304-A9DE-406C-A1D1-4A4B06D96A2B}"/>
                    </a:ext>
                  </a:extLst>
                </p:cNvPr>
                <p:cNvSpPr>
                  <a:spLocks noEditPoints="1"/>
                </p:cNvSpPr>
                <p:nvPr/>
              </p:nvSpPr>
              <p:spPr bwMode="auto">
                <a:xfrm>
                  <a:off x="10962457" y="2503145"/>
                  <a:ext cx="38036" cy="42079"/>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2" name="Rectangle 171">
                  <a:extLst>
                    <a:ext uri="{FF2B5EF4-FFF2-40B4-BE49-F238E27FC236}">
                      <a16:creationId xmlns:a16="http://schemas.microsoft.com/office/drawing/2014/main" id="{8E5BDE43-14FE-49BF-9E0E-A33F2B37243C}"/>
                    </a:ext>
                  </a:extLst>
                </p:cNvPr>
                <p:cNvSpPr>
                  <a:spLocks noChangeArrowheads="1"/>
                </p:cNvSpPr>
                <p:nvPr/>
              </p:nvSpPr>
              <p:spPr bwMode="auto">
                <a:xfrm>
                  <a:off x="11006932" y="2503145"/>
                  <a:ext cx="5241" cy="42079"/>
                </a:xfrm>
                <a:prstGeom prst="rect">
                  <a:avLst/>
                </a:pr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173" name="Freeform 26">
                  <a:extLst>
                    <a:ext uri="{FF2B5EF4-FFF2-40B4-BE49-F238E27FC236}">
                      <a16:creationId xmlns:a16="http://schemas.microsoft.com/office/drawing/2014/main" id="{A07C9B3F-2098-4E52-AA7F-724D9833CC4F}"/>
                    </a:ext>
                  </a:extLst>
                </p:cNvPr>
                <p:cNvSpPr>
                  <a:spLocks noEditPoints="1"/>
                </p:cNvSpPr>
                <p:nvPr/>
              </p:nvSpPr>
              <p:spPr bwMode="auto">
                <a:xfrm>
                  <a:off x="11022056" y="2503145"/>
                  <a:ext cx="31297" cy="42079"/>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pic>
        <p:nvPicPr>
          <p:cNvPr id="180" name="Graphic 179" descr="Car">
            <a:extLst>
              <a:ext uri="{FF2B5EF4-FFF2-40B4-BE49-F238E27FC236}">
                <a16:creationId xmlns:a16="http://schemas.microsoft.com/office/drawing/2014/main" id="{53D107A3-DE85-4236-8C1B-DFBA11374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24840" y="5574166"/>
            <a:ext cx="1219200" cy="1219200"/>
          </a:xfrm>
          <a:prstGeom prst="rect">
            <a:avLst/>
          </a:prstGeom>
        </p:spPr>
      </p:pic>
      <p:sp>
        <p:nvSpPr>
          <p:cNvPr id="188" name="Rectangle 187">
            <a:extLst>
              <a:ext uri="{FF2B5EF4-FFF2-40B4-BE49-F238E27FC236}">
                <a16:creationId xmlns:a16="http://schemas.microsoft.com/office/drawing/2014/main" id="{90647F79-3297-4B6D-9FC3-2BC7805EB235}"/>
              </a:ext>
            </a:extLst>
          </p:cNvPr>
          <p:cNvSpPr/>
          <p:nvPr/>
        </p:nvSpPr>
        <p:spPr>
          <a:xfrm>
            <a:off x="5881769" y="4817055"/>
            <a:ext cx="5701000" cy="846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6000"/>
              </a:lnSpc>
            </a:pPr>
            <a:r>
              <a:rPr lang="de-DE" dirty="0">
                <a:solidFill>
                  <a:schemeClr val="bg1"/>
                </a:solidFill>
                <a:latin typeface="Microsoft Sans Serif"/>
                <a:cs typeface="Microsoft Sans Serif" panose="020B0604020202020204" pitchFamily="34" charset="0"/>
              </a:rPr>
              <a:t>DVB-I client (DVB-I metadata, </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DVB-Codecs, DVB-DASH, DVB-MABR)</a:t>
            </a:r>
            <a:endParaRPr lang="en-US" dirty="0" err="1">
              <a:solidFill>
                <a:schemeClr val="bg1"/>
              </a:solidFill>
              <a:latin typeface="Microsoft Sans Serif"/>
              <a:cs typeface="Microsoft Sans Serif" panose="020B0604020202020204" pitchFamily="34" charset="0"/>
            </a:endParaRPr>
          </a:p>
        </p:txBody>
      </p:sp>
      <p:sp>
        <p:nvSpPr>
          <p:cNvPr id="55" name="Oval 54">
            <a:extLst>
              <a:ext uri="{FF2B5EF4-FFF2-40B4-BE49-F238E27FC236}">
                <a16:creationId xmlns:a16="http://schemas.microsoft.com/office/drawing/2014/main" id="{CA6EDD62-6EC2-4C81-A576-A400897B0516}"/>
              </a:ext>
            </a:extLst>
          </p:cNvPr>
          <p:cNvSpPr/>
          <p:nvPr/>
        </p:nvSpPr>
        <p:spPr>
          <a:xfrm>
            <a:off x="7241886" y="4478565"/>
            <a:ext cx="974046"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sz="1600" dirty="0">
                <a:solidFill>
                  <a:schemeClr val="bg1"/>
                </a:solidFill>
                <a:latin typeface="Microsoft Sans Serif"/>
                <a:cs typeface="Microsoft Sans Serif" panose="020B0604020202020204" pitchFamily="34" charset="0"/>
              </a:rPr>
              <a:t>M6d</a:t>
            </a:r>
            <a:endParaRPr lang="en-US" sz="1600" dirty="0" err="1">
              <a:solidFill>
                <a:schemeClr val="bg1"/>
              </a:solidFill>
              <a:latin typeface="Microsoft Sans Serif"/>
              <a:cs typeface="Microsoft Sans Serif" panose="020B0604020202020204" pitchFamily="34" charset="0"/>
            </a:endParaRPr>
          </a:p>
        </p:txBody>
      </p:sp>
      <p:sp>
        <p:nvSpPr>
          <p:cNvPr id="134" name="Oval 133">
            <a:extLst>
              <a:ext uri="{FF2B5EF4-FFF2-40B4-BE49-F238E27FC236}">
                <a16:creationId xmlns:a16="http://schemas.microsoft.com/office/drawing/2014/main" id="{C2A9F0AD-5A0D-4079-8437-2E70E9066D73}"/>
              </a:ext>
            </a:extLst>
          </p:cNvPr>
          <p:cNvSpPr/>
          <p:nvPr/>
        </p:nvSpPr>
        <p:spPr>
          <a:xfrm>
            <a:off x="8226729" y="4489709"/>
            <a:ext cx="974046"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sz="1600" dirty="0">
                <a:solidFill>
                  <a:schemeClr val="bg1"/>
                </a:solidFill>
                <a:latin typeface="Microsoft Sans Serif"/>
                <a:cs typeface="Microsoft Sans Serif" panose="020B0604020202020204" pitchFamily="34" charset="0"/>
              </a:rPr>
              <a:t>M7d</a:t>
            </a:r>
            <a:endParaRPr lang="en-US" sz="1600" dirty="0" err="1">
              <a:solidFill>
                <a:schemeClr val="bg1"/>
              </a:solidFill>
              <a:latin typeface="Microsoft Sans Serif"/>
              <a:cs typeface="Microsoft Sans Serif" panose="020B0604020202020204" pitchFamily="34" charset="0"/>
            </a:endParaRPr>
          </a:p>
        </p:txBody>
      </p:sp>
      <p:sp>
        <p:nvSpPr>
          <p:cNvPr id="192" name="Oval 191">
            <a:extLst>
              <a:ext uri="{FF2B5EF4-FFF2-40B4-BE49-F238E27FC236}">
                <a16:creationId xmlns:a16="http://schemas.microsoft.com/office/drawing/2014/main" id="{268B1CAA-791F-4525-AA00-3FE3A511B81E}"/>
              </a:ext>
            </a:extLst>
          </p:cNvPr>
          <p:cNvSpPr/>
          <p:nvPr/>
        </p:nvSpPr>
        <p:spPr>
          <a:xfrm>
            <a:off x="9425763" y="4459700"/>
            <a:ext cx="1987467"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sz="1600" dirty="0">
                <a:solidFill>
                  <a:schemeClr val="bg1"/>
                </a:solidFill>
                <a:latin typeface="Microsoft Sans Serif"/>
                <a:cs typeface="Microsoft Sans Serif" panose="020B0604020202020204" pitchFamily="34" charset="0"/>
              </a:rPr>
              <a:t>MBMS-API</a:t>
            </a:r>
            <a:endParaRPr lang="en-US" sz="1600" dirty="0" err="1">
              <a:solidFill>
                <a:schemeClr val="bg1"/>
              </a:solidFill>
              <a:latin typeface="Microsoft Sans Serif"/>
              <a:cs typeface="Microsoft Sans Serif" panose="020B0604020202020204" pitchFamily="34" charset="0"/>
            </a:endParaRPr>
          </a:p>
        </p:txBody>
      </p:sp>
      <p:pic>
        <p:nvPicPr>
          <p:cNvPr id="195" name="Graphic 194" descr="Television">
            <a:extLst>
              <a:ext uri="{FF2B5EF4-FFF2-40B4-BE49-F238E27FC236}">
                <a16:creationId xmlns:a16="http://schemas.microsoft.com/office/drawing/2014/main" id="{DF3B89DA-4635-439B-AB37-0D519FA1BE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5898" y="5739353"/>
            <a:ext cx="921980" cy="921980"/>
          </a:xfrm>
          <a:prstGeom prst="rect">
            <a:avLst/>
          </a:prstGeom>
        </p:spPr>
      </p:pic>
      <p:sp>
        <p:nvSpPr>
          <p:cNvPr id="63" name="Rectangle: Rounded Corners 62">
            <a:extLst>
              <a:ext uri="{FF2B5EF4-FFF2-40B4-BE49-F238E27FC236}">
                <a16:creationId xmlns:a16="http://schemas.microsoft.com/office/drawing/2014/main" id="{F6AB2667-4C7E-47F9-9B2A-F28881027A25}"/>
              </a:ext>
            </a:extLst>
          </p:cNvPr>
          <p:cNvSpPr/>
          <p:nvPr/>
        </p:nvSpPr>
        <p:spPr>
          <a:xfrm>
            <a:off x="5863252" y="551218"/>
            <a:ext cx="5701000" cy="9672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6000"/>
              </a:lnSpc>
            </a:pPr>
            <a:r>
              <a:rPr lang="de-DE" dirty="0">
                <a:solidFill>
                  <a:schemeClr val="bg1"/>
                </a:solidFill>
                <a:latin typeface="Microsoft Sans Serif"/>
                <a:cs typeface="Microsoft Sans Serif" panose="020B0604020202020204" pitchFamily="34" charset="0"/>
              </a:rPr>
              <a:t>DVB-I Headend (DVB-AVC, </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DVB-DASH, DVB-MABR, DVB-I)</a:t>
            </a:r>
            <a:endParaRPr lang="en-US" dirty="0" err="1">
              <a:solidFill>
                <a:schemeClr val="bg1"/>
              </a:solidFill>
              <a:latin typeface="Microsoft Sans Serif"/>
              <a:cs typeface="Microsoft Sans Serif" panose="020B0604020202020204" pitchFamily="34" charset="0"/>
            </a:endParaRPr>
          </a:p>
        </p:txBody>
      </p:sp>
      <p:sp>
        <p:nvSpPr>
          <p:cNvPr id="197" name="Oval 196">
            <a:extLst>
              <a:ext uri="{FF2B5EF4-FFF2-40B4-BE49-F238E27FC236}">
                <a16:creationId xmlns:a16="http://schemas.microsoft.com/office/drawing/2014/main" id="{1773FC5B-C145-4FCC-A9EF-7C86F5FEE095}"/>
              </a:ext>
            </a:extLst>
          </p:cNvPr>
          <p:cNvSpPr/>
          <p:nvPr/>
        </p:nvSpPr>
        <p:spPr>
          <a:xfrm>
            <a:off x="9761862" y="1449298"/>
            <a:ext cx="1096040"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sz="1600" dirty="0" err="1">
                <a:solidFill>
                  <a:schemeClr val="bg1"/>
                </a:solidFill>
                <a:cs typeface="Microsoft Sans Serif" panose="020B0604020202020204" pitchFamily="34" charset="0"/>
              </a:rPr>
              <a:t>xMB</a:t>
            </a:r>
            <a:endParaRPr lang="de-DE" sz="1600" dirty="0">
              <a:solidFill>
                <a:schemeClr val="bg1"/>
              </a:solidFill>
              <a:cs typeface="Microsoft Sans Serif" panose="020B0604020202020204" pitchFamily="34" charset="0"/>
            </a:endParaRPr>
          </a:p>
        </p:txBody>
      </p:sp>
      <p:sp>
        <p:nvSpPr>
          <p:cNvPr id="198" name="Oval 197">
            <a:extLst>
              <a:ext uri="{FF2B5EF4-FFF2-40B4-BE49-F238E27FC236}">
                <a16:creationId xmlns:a16="http://schemas.microsoft.com/office/drawing/2014/main" id="{403DE403-AC2C-4B52-9164-BF76B62A7E3A}"/>
              </a:ext>
            </a:extLst>
          </p:cNvPr>
          <p:cNvSpPr/>
          <p:nvPr/>
        </p:nvSpPr>
        <p:spPr>
          <a:xfrm>
            <a:off x="7520726" y="1483636"/>
            <a:ext cx="1459763"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r>
              <a:rPr lang="de-DE" sz="1600" dirty="0">
                <a:solidFill>
                  <a:schemeClr val="bg1"/>
                </a:solidFill>
                <a:cs typeface="Microsoft Sans Serif" panose="020B0604020202020204" pitchFamily="34" charset="0"/>
              </a:rPr>
              <a:t>M1d/M2d</a:t>
            </a:r>
          </a:p>
        </p:txBody>
      </p:sp>
      <p:sp>
        <p:nvSpPr>
          <p:cNvPr id="127" name="Oval 126">
            <a:extLst>
              <a:ext uri="{FF2B5EF4-FFF2-40B4-BE49-F238E27FC236}">
                <a16:creationId xmlns:a16="http://schemas.microsoft.com/office/drawing/2014/main" id="{7774792F-CDB6-4B62-82D5-36B53BC78FDF}"/>
              </a:ext>
            </a:extLst>
          </p:cNvPr>
          <p:cNvSpPr/>
          <p:nvPr/>
        </p:nvSpPr>
        <p:spPr>
          <a:xfrm>
            <a:off x="6039019" y="1444632"/>
            <a:ext cx="1096040"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endParaRPr lang="de-DE" sz="1600" dirty="0">
              <a:solidFill>
                <a:schemeClr val="bg1"/>
              </a:solidFill>
              <a:cs typeface="Microsoft Sans Serif" panose="020B0604020202020204" pitchFamily="34" charset="0"/>
            </a:endParaRPr>
          </a:p>
        </p:txBody>
      </p:sp>
      <p:sp>
        <p:nvSpPr>
          <p:cNvPr id="130" name="Oval 129">
            <a:extLst>
              <a:ext uri="{FF2B5EF4-FFF2-40B4-BE49-F238E27FC236}">
                <a16:creationId xmlns:a16="http://schemas.microsoft.com/office/drawing/2014/main" id="{C3FB2B36-E7F1-475F-A668-9BA72B65E18A}"/>
              </a:ext>
            </a:extLst>
          </p:cNvPr>
          <p:cNvSpPr/>
          <p:nvPr/>
        </p:nvSpPr>
        <p:spPr>
          <a:xfrm>
            <a:off x="5995865" y="4458913"/>
            <a:ext cx="1096040" cy="37779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96000"/>
              </a:lnSpc>
            </a:pPr>
            <a:endParaRPr lang="de-DE" sz="1600" dirty="0">
              <a:solidFill>
                <a:schemeClr val="bg1"/>
              </a:solidFill>
              <a:cs typeface="Microsoft Sans Serif" panose="020B0604020202020204" pitchFamily="34" charset="0"/>
            </a:endParaRPr>
          </a:p>
        </p:txBody>
      </p:sp>
      <p:pic>
        <p:nvPicPr>
          <p:cNvPr id="97" name="Picture 2" descr="Sofia Digital selected to build DVB-I reference app - Sofia Digital">
            <a:extLst>
              <a:ext uri="{FF2B5EF4-FFF2-40B4-BE49-F238E27FC236}">
                <a16:creationId xmlns:a16="http://schemas.microsoft.com/office/drawing/2014/main" id="{D8A95276-86E4-4C93-8BAC-EFC4704DB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536" y="436588"/>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5G – Neuer Mobilfunkstandard – Hartware">
            <a:extLst>
              <a:ext uri="{FF2B5EF4-FFF2-40B4-BE49-F238E27FC236}">
                <a16:creationId xmlns:a16="http://schemas.microsoft.com/office/drawing/2014/main" id="{771ADD05-3112-4B6F-853F-6FA4C1F46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4666" y="3165748"/>
            <a:ext cx="825893" cy="50409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Sofia Digital selected to build DVB-I reference app - Sofia Digital">
            <a:extLst>
              <a:ext uri="{FF2B5EF4-FFF2-40B4-BE49-F238E27FC236}">
                <a16:creationId xmlns:a16="http://schemas.microsoft.com/office/drawing/2014/main" id="{12F99A26-114A-4EEF-81FA-1EE9AA72CD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1862" y="700454"/>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Sofia Digital selected to build DVB-I reference app - Sofia Digital">
            <a:extLst>
              <a:ext uri="{FF2B5EF4-FFF2-40B4-BE49-F238E27FC236}">
                <a16:creationId xmlns:a16="http://schemas.microsoft.com/office/drawing/2014/main" id="{26949809-795D-4BAB-BA8A-9C59C222D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9019" y="4930965"/>
            <a:ext cx="1197428" cy="67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35382"/>
      </p:ext>
    </p:extLst>
  </p:cSld>
  <p:clrMapOvr>
    <a:masterClrMapping/>
  </p:clrMapOvr>
  <mc:AlternateContent xmlns:mc="http://schemas.openxmlformats.org/markup-compatibility/2006" xmlns:p14="http://schemas.microsoft.com/office/powerpoint/2010/main">
    <mc:Choice Requires="p14">
      <p:transition spd="med" p14:dur="700" advTm="48693">
        <p:fade/>
      </p:transition>
    </mc:Choice>
    <mc:Fallback xmlns="">
      <p:transition spd="med" advTm="4869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807AC42-7681-4111-920F-7FD73BD50DF6}"/>
              </a:ext>
            </a:extLst>
          </p:cNvPr>
          <p:cNvSpPr>
            <a:spLocks noGrp="1"/>
          </p:cNvSpPr>
          <p:nvPr>
            <p:ph type="ftr" sz="quarter" idx="10"/>
          </p:nvPr>
        </p:nvSpPr>
        <p:spPr/>
        <p:txBody>
          <a:bodyPr/>
          <a:lstStyle/>
          <a:p>
            <a:r>
              <a:rPr lang="da-DK"/>
              <a:t>DVB Demos 2021: DVB-I over 5G</a:t>
            </a:r>
            <a:endParaRPr lang="en-US" dirty="0"/>
          </a:p>
        </p:txBody>
      </p:sp>
      <p:sp>
        <p:nvSpPr>
          <p:cNvPr id="3" name="Title 2">
            <a:extLst>
              <a:ext uri="{FF2B5EF4-FFF2-40B4-BE49-F238E27FC236}">
                <a16:creationId xmlns:a16="http://schemas.microsoft.com/office/drawing/2014/main" id="{EB697649-6026-473F-994F-0D0AAB131166}"/>
              </a:ext>
            </a:extLst>
          </p:cNvPr>
          <p:cNvSpPr>
            <a:spLocks noGrp="1"/>
          </p:cNvSpPr>
          <p:nvPr>
            <p:ph type="title"/>
          </p:nvPr>
        </p:nvSpPr>
        <p:spPr>
          <a:xfrm>
            <a:off x="495300" y="487539"/>
            <a:ext cx="11187112" cy="517065"/>
          </a:xfrm>
        </p:spPr>
        <p:txBody>
          <a:bodyPr/>
          <a:lstStyle/>
          <a:p>
            <a:r>
              <a:rPr lang="de-DE" sz="4000" dirty="0"/>
              <a:t>FFFocus of this demo</a:t>
            </a:r>
            <a:endParaRPr lang="en-US" sz="4000" dirty="0"/>
          </a:p>
        </p:txBody>
      </p:sp>
      <p:sp>
        <p:nvSpPr>
          <p:cNvPr id="4" name="Content Placeholder 3">
            <a:extLst>
              <a:ext uri="{FF2B5EF4-FFF2-40B4-BE49-F238E27FC236}">
                <a16:creationId xmlns:a16="http://schemas.microsoft.com/office/drawing/2014/main" id="{616CB0ED-B699-4C64-BA99-BFE1A7982AEE}"/>
              </a:ext>
            </a:extLst>
          </p:cNvPr>
          <p:cNvSpPr>
            <a:spLocks noGrp="1"/>
          </p:cNvSpPr>
          <p:nvPr>
            <p:ph sz="quarter" idx="14"/>
          </p:nvPr>
        </p:nvSpPr>
        <p:spPr/>
        <p:txBody>
          <a:bodyPr/>
          <a:lstStyle/>
          <a:p>
            <a:r>
              <a:rPr lang="de-DE" sz="3200" dirty="0"/>
              <a:t>Feasibility</a:t>
            </a:r>
          </a:p>
          <a:p>
            <a:pPr lvl="1"/>
            <a:r>
              <a:rPr lang="de-DE" sz="2000" dirty="0"/>
              <a:t>Reception of "DVB-I over 5G live broadcast-signal" on 5G mobile device </a:t>
            </a:r>
          </a:p>
          <a:p>
            <a:r>
              <a:rPr lang="de-DE" sz="3200" dirty="0"/>
              <a:t>Functionality</a:t>
            </a:r>
          </a:p>
          <a:p>
            <a:pPr lvl="1"/>
            <a:r>
              <a:rPr lang="de-DE" sz="2000" dirty="0"/>
              <a:t>Basic broadcast distribution of DVB-DASH content</a:t>
            </a:r>
          </a:p>
          <a:p>
            <a:pPr lvl="1"/>
            <a:r>
              <a:rPr lang="de-DE" sz="2000" dirty="0"/>
              <a:t>Low-latency distribution using LL-DASH/CMAF and ROUTE</a:t>
            </a:r>
          </a:p>
          <a:p>
            <a:pPr lvl="1"/>
            <a:r>
              <a:rPr lang="de-DE" sz="2000" dirty="0"/>
              <a:t>Seamless broadcast coverage extension with unicast fall-back </a:t>
            </a:r>
          </a:p>
          <a:p>
            <a:r>
              <a:rPr lang="de-DE" sz="3200" dirty="0"/>
              <a:t>Future-proof</a:t>
            </a:r>
          </a:p>
          <a:p>
            <a:pPr lvl="1"/>
            <a:r>
              <a:rPr lang="de-DE" sz="2000" dirty="0"/>
              <a:t>Off-the shelf tools: commercial phones, stock DVB-DASH players, etc.</a:t>
            </a:r>
          </a:p>
          <a:p>
            <a:pPr lvl="1"/>
            <a:r>
              <a:rPr lang="de-DE" sz="2000" dirty="0"/>
              <a:t>Open source: dash.js, GPAC ROUTE, etc.</a:t>
            </a:r>
            <a:endParaRPr lang="en-US" sz="2000" dirty="0"/>
          </a:p>
        </p:txBody>
      </p:sp>
      <p:sp>
        <p:nvSpPr>
          <p:cNvPr id="5" name="Subtitle 4">
            <a:extLst>
              <a:ext uri="{FF2B5EF4-FFF2-40B4-BE49-F238E27FC236}">
                <a16:creationId xmlns:a16="http://schemas.microsoft.com/office/drawing/2014/main" id="{9BBD6B85-AA20-4B5C-8620-FDCC17F84082}"/>
              </a:ext>
            </a:extLst>
          </p:cNvPr>
          <p:cNvSpPr>
            <a:spLocks noGrp="1"/>
          </p:cNvSpPr>
          <p:nvPr>
            <p:ph type="subTitle" idx="1"/>
          </p:nvPr>
        </p:nvSpPr>
        <p:spPr/>
        <p:txBody>
          <a:bodyPr/>
          <a:lstStyle/>
          <a:p>
            <a:r>
              <a:rPr lang="en-US" sz="1800" dirty="0"/>
              <a:t>A first glance of DVB-I over 5G</a:t>
            </a:r>
            <a:endParaRPr lang="en-US" dirty="0"/>
          </a:p>
        </p:txBody>
      </p:sp>
    </p:spTree>
    <p:extLst>
      <p:ext uri="{BB962C8B-B14F-4D97-AF65-F5344CB8AC3E}">
        <p14:creationId xmlns:p14="http://schemas.microsoft.com/office/powerpoint/2010/main" val="92142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AC11454-14DB-4488-8C8F-445FE499EACC}"/>
              </a:ext>
            </a:extLst>
          </p:cNvPr>
          <p:cNvSpPr/>
          <p:nvPr/>
        </p:nvSpPr>
        <p:spPr>
          <a:xfrm>
            <a:off x="6908800" y="3030712"/>
            <a:ext cx="4773612" cy="32495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2" name="Footer Placeholder 1">
            <a:extLst>
              <a:ext uri="{FF2B5EF4-FFF2-40B4-BE49-F238E27FC236}">
                <a16:creationId xmlns:a16="http://schemas.microsoft.com/office/drawing/2014/main" id="{CD94D70C-A377-4DB9-87EF-58586A1D6D4F}"/>
              </a:ext>
            </a:extLst>
          </p:cNvPr>
          <p:cNvSpPr>
            <a:spLocks noGrp="1"/>
          </p:cNvSpPr>
          <p:nvPr>
            <p:ph type="ftr" sz="quarter" idx="10"/>
          </p:nvPr>
        </p:nvSpPr>
        <p:spPr/>
        <p:txBody>
          <a:bodyPr/>
          <a:lstStyle/>
          <a:p>
            <a:r>
              <a:rPr lang="da-DK" dirty="0"/>
              <a:t>DVB Demos 2021: DVB-I over 5G</a:t>
            </a:r>
            <a:endParaRPr lang="en-US" dirty="0"/>
          </a:p>
        </p:txBody>
      </p:sp>
      <p:sp>
        <p:nvSpPr>
          <p:cNvPr id="3" name="Title 2">
            <a:extLst>
              <a:ext uri="{FF2B5EF4-FFF2-40B4-BE49-F238E27FC236}">
                <a16:creationId xmlns:a16="http://schemas.microsoft.com/office/drawing/2014/main" id="{206473D9-93E6-4427-A70F-E711F938651A}"/>
              </a:ext>
            </a:extLst>
          </p:cNvPr>
          <p:cNvSpPr>
            <a:spLocks noGrp="1"/>
          </p:cNvSpPr>
          <p:nvPr>
            <p:ph type="title"/>
          </p:nvPr>
        </p:nvSpPr>
        <p:spPr>
          <a:xfrm>
            <a:off x="495300" y="565125"/>
            <a:ext cx="11187112" cy="439479"/>
          </a:xfrm>
        </p:spPr>
        <p:txBody>
          <a:bodyPr/>
          <a:lstStyle/>
          <a:p>
            <a:r>
              <a:rPr lang="de-DE" dirty="0"/>
              <a:t>Demo 1: Feasibility</a:t>
            </a:r>
            <a:endParaRPr lang="en-US" dirty="0"/>
          </a:p>
        </p:txBody>
      </p:sp>
      <p:sp>
        <p:nvSpPr>
          <p:cNvPr id="5" name="Subtitle 4">
            <a:extLst>
              <a:ext uri="{FF2B5EF4-FFF2-40B4-BE49-F238E27FC236}">
                <a16:creationId xmlns:a16="http://schemas.microsoft.com/office/drawing/2014/main" id="{F484C30F-A9A0-4206-BD08-1876688FF484}"/>
              </a:ext>
            </a:extLst>
          </p:cNvPr>
          <p:cNvSpPr>
            <a:spLocks noGrp="1"/>
          </p:cNvSpPr>
          <p:nvPr>
            <p:ph type="subTitle" idx="1"/>
          </p:nvPr>
        </p:nvSpPr>
        <p:spPr/>
        <p:txBody>
          <a:bodyPr/>
          <a:lstStyle/>
          <a:p>
            <a:r>
              <a:rPr lang="de-DE" dirty="0"/>
              <a:t>DVB-I over LTE-based 5G Broadcast</a:t>
            </a:r>
            <a:endParaRPr lang="en-US" dirty="0"/>
          </a:p>
        </p:txBody>
      </p:sp>
      <p:sp>
        <p:nvSpPr>
          <p:cNvPr id="27" name="Rectangle 26">
            <a:extLst>
              <a:ext uri="{FF2B5EF4-FFF2-40B4-BE49-F238E27FC236}">
                <a16:creationId xmlns:a16="http://schemas.microsoft.com/office/drawing/2014/main" id="{FC1E0C30-E333-4579-9267-75A70C1D32A6}"/>
              </a:ext>
            </a:extLst>
          </p:cNvPr>
          <p:cNvSpPr/>
          <p:nvPr/>
        </p:nvSpPr>
        <p:spPr>
          <a:xfrm>
            <a:off x="957943" y="3604561"/>
            <a:ext cx="1669143" cy="9399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DVB-AVC</a:t>
            </a:r>
          </a:p>
          <a:p>
            <a:pPr algn="ctr">
              <a:lnSpc>
                <a:spcPct val="96000"/>
              </a:lnSpc>
            </a:pPr>
            <a:r>
              <a:rPr lang="de-DE" dirty="0">
                <a:solidFill>
                  <a:schemeClr val="bg1"/>
                </a:solidFill>
                <a:latin typeface="Microsoft Sans Serif"/>
                <a:cs typeface="Microsoft Sans Serif" panose="020B0604020202020204" pitchFamily="34" charset="0"/>
              </a:rPr>
              <a:t>DVB-DASH</a:t>
            </a:r>
            <a:endParaRPr lang="en-US" dirty="0" err="1">
              <a:solidFill>
                <a:schemeClr val="bg1"/>
              </a:solidFill>
              <a:latin typeface="Microsoft Sans Serif"/>
              <a:cs typeface="Microsoft Sans Serif" panose="020B0604020202020204" pitchFamily="34" charset="0"/>
            </a:endParaRPr>
          </a:p>
        </p:txBody>
      </p:sp>
      <p:sp>
        <p:nvSpPr>
          <p:cNvPr id="28" name="Freeform: Shape 19">
            <a:extLst>
              <a:ext uri="{FF2B5EF4-FFF2-40B4-BE49-F238E27FC236}">
                <a16:creationId xmlns:a16="http://schemas.microsoft.com/office/drawing/2014/main" id="{651B55A5-5426-4C25-9C5C-862009FBA324}"/>
              </a:ext>
            </a:extLst>
          </p:cNvPr>
          <p:cNvSpPr/>
          <p:nvPr/>
        </p:nvSpPr>
        <p:spPr>
          <a:xfrm flipH="1">
            <a:off x="1207707" y="2367739"/>
            <a:ext cx="998466" cy="538427"/>
          </a:xfrm>
          <a:custGeom>
            <a:avLst/>
            <a:gdLst>
              <a:gd name="connsiteX0" fmla="*/ 149544 w 2883574"/>
              <a:gd name="connsiteY0" fmla="*/ 0 h 1351232"/>
              <a:gd name="connsiteX1" fmla="*/ 1872865 w 2883574"/>
              <a:gd name="connsiteY1" fmla="*/ 0 h 1351232"/>
              <a:gd name="connsiteX2" fmla="*/ 2022409 w 2883574"/>
              <a:gd name="connsiteY2" fmla="*/ 149872 h 1351232"/>
              <a:gd name="connsiteX3" fmla="*/ 2022409 w 2883574"/>
              <a:gd name="connsiteY3" fmla="*/ 334961 h 1351232"/>
              <a:gd name="connsiteX4" fmla="*/ 2022409 w 2883574"/>
              <a:gd name="connsiteY4" fmla="*/ 375813 h 1351232"/>
              <a:gd name="connsiteX5" fmla="*/ 2132740 w 2883574"/>
              <a:gd name="connsiteY5" fmla="*/ 375813 h 1351232"/>
              <a:gd name="connsiteX6" fmla="*/ 2133476 w 2883574"/>
              <a:gd name="connsiteY6" fmla="*/ 375496 h 1351232"/>
              <a:gd name="connsiteX7" fmla="*/ 2247415 w 2883574"/>
              <a:gd name="connsiteY7" fmla="*/ 375496 h 1351232"/>
              <a:gd name="connsiteX8" fmla="*/ 2527515 w 2883574"/>
              <a:gd name="connsiteY8" fmla="*/ 199235 h 1351232"/>
              <a:gd name="connsiteX9" fmla="*/ 2567868 w 2883574"/>
              <a:gd name="connsiteY9" fmla="*/ 187326 h 1351232"/>
              <a:gd name="connsiteX10" fmla="*/ 2807615 w 2883574"/>
              <a:gd name="connsiteY10" fmla="*/ 187326 h 1351232"/>
              <a:gd name="connsiteX11" fmla="*/ 2883574 w 2883574"/>
              <a:gd name="connsiteY11" fmla="*/ 261165 h 1351232"/>
              <a:gd name="connsiteX12" fmla="*/ 2883574 w 2883574"/>
              <a:gd name="connsiteY12" fmla="*/ 1087686 h 1351232"/>
              <a:gd name="connsiteX13" fmla="*/ 2807615 w 2883574"/>
              <a:gd name="connsiteY13" fmla="*/ 1163907 h 1351232"/>
              <a:gd name="connsiteX14" fmla="*/ 2563121 w 2883574"/>
              <a:gd name="connsiteY14" fmla="*/ 1163907 h 1351232"/>
              <a:gd name="connsiteX15" fmla="*/ 2529889 w 2883574"/>
              <a:gd name="connsiteY15" fmla="*/ 1156762 h 1351232"/>
              <a:gd name="connsiteX16" fmla="*/ 2247415 w 2883574"/>
              <a:gd name="connsiteY16" fmla="*/ 975737 h 1351232"/>
              <a:gd name="connsiteX17" fmla="*/ 2133476 w 2883574"/>
              <a:gd name="connsiteY17" fmla="*/ 975737 h 1351232"/>
              <a:gd name="connsiteX18" fmla="*/ 2132758 w 2883574"/>
              <a:gd name="connsiteY18" fmla="*/ 975419 h 1351232"/>
              <a:gd name="connsiteX19" fmla="*/ 2022409 w 2883574"/>
              <a:gd name="connsiteY19" fmla="*/ 975419 h 1351232"/>
              <a:gd name="connsiteX20" fmla="*/ 2022409 w 2883574"/>
              <a:gd name="connsiteY20" fmla="*/ 1014218 h 1351232"/>
              <a:gd name="connsiteX21" fmla="*/ 2022409 w 2883574"/>
              <a:gd name="connsiteY21" fmla="*/ 1201360 h 1351232"/>
              <a:gd name="connsiteX22" fmla="*/ 1872865 w 2883574"/>
              <a:gd name="connsiteY22" fmla="*/ 1351232 h 1351232"/>
              <a:gd name="connsiteX23" fmla="*/ 149544 w 2883574"/>
              <a:gd name="connsiteY23" fmla="*/ 1351232 h 1351232"/>
              <a:gd name="connsiteX24" fmla="*/ 0 w 2883574"/>
              <a:gd name="connsiteY24" fmla="*/ 1201360 h 1351232"/>
              <a:gd name="connsiteX25" fmla="*/ 0 w 2883574"/>
              <a:gd name="connsiteY25" fmla="*/ 149872 h 1351232"/>
              <a:gd name="connsiteX26" fmla="*/ 149544 w 2883574"/>
              <a:gd name="connsiteY26" fmla="*/ 0 h 13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3574" h="1351232">
                <a:moveTo>
                  <a:pt x="149544" y="0"/>
                </a:moveTo>
                <a:cubicBezTo>
                  <a:pt x="1872865" y="0"/>
                  <a:pt x="1872865" y="0"/>
                  <a:pt x="1872865" y="0"/>
                </a:cubicBezTo>
                <a:cubicBezTo>
                  <a:pt x="1955945" y="0"/>
                  <a:pt x="2022409" y="66610"/>
                  <a:pt x="2022409" y="149872"/>
                </a:cubicBezTo>
                <a:cubicBezTo>
                  <a:pt x="2022409" y="215590"/>
                  <a:pt x="2022409" y="277201"/>
                  <a:pt x="2022409" y="334961"/>
                </a:cubicBezTo>
                <a:lnTo>
                  <a:pt x="2022409" y="375813"/>
                </a:lnTo>
                <a:lnTo>
                  <a:pt x="2132740" y="375813"/>
                </a:lnTo>
                <a:lnTo>
                  <a:pt x="2133476" y="375496"/>
                </a:lnTo>
                <a:cubicBezTo>
                  <a:pt x="2133476" y="375496"/>
                  <a:pt x="2133476" y="375496"/>
                  <a:pt x="2247415" y="375496"/>
                </a:cubicBezTo>
                <a:cubicBezTo>
                  <a:pt x="2247415" y="375496"/>
                  <a:pt x="2247415" y="375496"/>
                  <a:pt x="2527515" y="199235"/>
                </a:cubicBezTo>
                <a:cubicBezTo>
                  <a:pt x="2539384" y="189708"/>
                  <a:pt x="2553626" y="187326"/>
                  <a:pt x="2567868" y="187326"/>
                </a:cubicBezTo>
                <a:cubicBezTo>
                  <a:pt x="2567868" y="187326"/>
                  <a:pt x="2567868" y="187326"/>
                  <a:pt x="2807615" y="187326"/>
                </a:cubicBezTo>
                <a:cubicBezTo>
                  <a:pt x="2850342" y="187326"/>
                  <a:pt x="2883574" y="220673"/>
                  <a:pt x="2883574" y="261165"/>
                </a:cubicBezTo>
                <a:cubicBezTo>
                  <a:pt x="2883574" y="261165"/>
                  <a:pt x="2883574" y="261165"/>
                  <a:pt x="2883574" y="1087686"/>
                </a:cubicBezTo>
                <a:cubicBezTo>
                  <a:pt x="2883574" y="1130561"/>
                  <a:pt x="2850342" y="1163907"/>
                  <a:pt x="2807615" y="1163907"/>
                </a:cubicBezTo>
                <a:cubicBezTo>
                  <a:pt x="2807615" y="1163907"/>
                  <a:pt x="2807615" y="1163907"/>
                  <a:pt x="2563121" y="1163907"/>
                </a:cubicBezTo>
                <a:cubicBezTo>
                  <a:pt x="2551252" y="1163907"/>
                  <a:pt x="2541757" y="1161525"/>
                  <a:pt x="2529889" y="1156762"/>
                </a:cubicBezTo>
                <a:cubicBezTo>
                  <a:pt x="2529889" y="1156762"/>
                  <a:pt x="2529889" y="1156762"/>
                  <a:pt x="2247415" y="975737"/>
                </a:cubicBezTo>
                <a:cubicBezTo>
                  <a:pt x="2247415" y="975737"/>
                  <a:pt x="2247415" y="975737"/>
                  <a:pt x="2133476" y="975737"/>
                </a:cubicBezTo>
                <a:lnTo>
                  <a:pt x="2132758" y="975419"/>
                </a:lnTo>
                <a:lnTo>
                  <a:pt x="2022409" y="975419"/>
                </a:lnTo>
                <a:lnTo>
                  <a:pt x="2022409" y="1014218"/>
                </a:lnTo>
                <a:cubicBezTo>
                  <a:pt x="2022409" y="1201360"/>
                  <a:pt x="2022409" y="1201360"/>
                  <a:pt x="2022409" y="1201360"/>
                </a:cubicBezTo>
                <a:cubicBezTo>
                  <a:pt x="2022409" y="1282243"/>
                  <a:pt x="1955945" y="1351232"/>
                  <a:pt x="1872865" y="1351232"/>
                </a:cubicBezTo>
                <a:cubicBezTo>
                  <a:pt x="149544" y="1351232"/>
                  <a:pt x="149544" y="1351232"/>
                  <a:pt x="149544" y="1351232"/>
                </a:cubicBezTo>
                <a:cubicBezTo>
                  <a:pt x="68838" y="1351232"/>
                  <a:pt x="0" y="1282243"/>
                  <a:pt x="0" y="1201360"/>
                </a:cubicBezTo>
                <a:cubicBezTo>
                  <a:pt x="0" y="149872"/>
                  <a:pt x="0" y="149872"/>
                  <a:pt x="0" y="149872"/>
                </a:cubicBezTo>
                <a:cubicBezTo>
                  <a:pt x="0" y="66610"/>
                  <a:pt x="68838" y="0"/>
                  <a:pt x="149544" y="0"/>
                </a:cubicBezTo>
                <a:close/>
              </a:path>
            </a:pathLst>
          </a:custGeom>
          <a:solidFill>
            <a:schemeClr val="accent5">
              <a:lumMod val="100000"/>
            </a:schemeClr>
          </a:solidFill>
          <a:ln w="10795" cap="flat" cmpd="sng" algn="ctr">
            <a:noFill/>
            <a:prstDash val="solid"/>
          </a:ln>
          <a:effectLst/>
        </p:spPr>
        <p:txBody>
          <a:bodyPr rtlCol="0" anchor="ctr"/>
          <a:lstStyle/>
          <a:p>
            <a:pPr algn="ctr" defTabSz="685800">
              <a:defRPr/>
            </a:pPr>
            <a:r>
              <a:rPr lang="de-DE" kern="0" dirty="0">
                <a:solidFill>
                  <a:schemeClr val="accent6"/>
                </a:solidFill>
                <a:latin typeface="Microsoft Sans Serif"/>
              </a:rPr>
              <a:t>      Live</a:t>
            </a:r>
            <a:endParaRPr lang="en-US" kern="0" dirty="0">
              <a:solidFill>
                <a:schemeClr val="accent6"/>
              </a:solidFill>
              <a:latin typeface="Microsoft Sans Serif"/>
            </a:endParaRPr>
          </a:p>
        </p:txBody>
      </p:sp>
      <p:cxnSp>
        <p:nvCxnSpPr>
          <p:cNvPr id="30" name="Straight Arrow Connector 29">
            <a:extLst>
              <a:ext uri="{FF2B5EF4-FFF2-40B4-BE49-F238E27FC236}">
                <a16:creationId xmlns:a16="http://schemas.microsoft.com/office/drawing/2014/main" id="{89F7A182-F9D8-4035-B7E5-89F10D7E5740}"/>
              </a:ext>
            </a:extLst>
          </p:cNvPr>
          <p:cNvCxnSpPr>
            <a:cxnSpLocks/>
            <a:endCxn id="27" idx="0"/>
          </p:cNvCxnSpPr>
          <p:nvPr/>
        </p:nvCxnSpPr>
        <p:spPr>
          <a:xfrm>
            <a:off x="1792515" y="2906166"/>
            <a:ext cx="0" cy="698395"/>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C8868FE0-F2AE-41E2-93F8-94655189FB2F}"/>
              </a:ext>
            </a:extLst>
          </p:cNvPr>
          <p:cNvSpPr/>
          <p:nvPr/>
        </p:nvSpPr>
        <p:spPr>
          <a:xfrm>
            <a:off x="957943" y="5100513"/>
            <a:ext cx="1669143" cy="929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DVB-MABR</a:t>
            </a:r>
          </a:p>
          <a:p>
            <a:pPr algn="ctr">
              <a:lnSpc>
                <a:spcPct val="96000"/>
              </a:lnSpc>
            </a:pPr>
            <a:r>
              <a:rPr lang="de-DE" dirty="0">
                <a:solidFill>
                  <a:schemeClr val="bg1"/>
                </a:solidFill>
                <a:latin typeface="Microsoft Sans Serif"/>
                <a:cs typeface="Microsoft Sans Serif" panose="020B0604020202020204" pitchFamily="34" charset="0"/>
              </a:rPr>
              <a:t>ROUTE Server</a:t>
            </a:r>
            <a:endParaRPr lang="en-US" dirty="0" err="1">
              <a:solidFill>
                <a:schemeClr val="bg1"/>
              </a:solidFill>
              <a:latin typeface="Microsoft Sans Serif"/>
              <a:cs typeface="Microsoft Sans Serif" panose="020B0604020202020204" pitchFamily="34" charset="0"/>
            </a:endParaRPr>
          </a:p>
        </p:txBody>
      </p:sp>
      <p:cxnSp>
        <p:nvCxnSpPr>
          <p:cNvPr id="40" name="Straight Arrow Connector 39">
            <a:extLst>
              <a:ext uri="{FF2B5EF4-FFF2-40B4-BE49-F238E27FC236}">
                <a16:creationId xmlns:a16="http://schemas.microsoft.com/office/drawing/2014/main" id="{A5881B34-D1CB-440C-8325-2B12DE96BAB0}"/>
              </a:ext>
            </a:extLst>
          </p:cNvPr>
          <p:cNvCxnSpPr>
            <a:cxnSpLocks/>
            <a:stCxn id="27" idx="2"/>
            <a:endCxn id="35" idx="0"/>
          </p:cNvCxnSpPr>
          <p:nvPr/>
        </p:nvCxnSpPr>
        <p:spPr>
          <a:xfrm>
            <a:off x="1792515" y="4544495"/>
            <a:ext cx="0" cy="556018"/>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5" name="Rectangle 44">
            <a:extLst>
              <a:ext uri="{FF2B5EF4-FFF2-40B4-BE49-F238E27FC236}">
                <a16:creationId xmlns:a16="http://schemas.microsoft.com/office/drawing/2014/main" id="{05CAE043-37F9-4FFC-AD95-9B0C98D50843}"/>
              </a:ext>
            </a:extLst>
          </p:cNvPr>
          <p:cNvSpPr/>
          <p:nvPr/>
        </p:nvSpPr>
        <p:spPr>
          <a:xfrm>
            <a:off x="3810000" y="5100513"/>
            <a:ext cx="1669143" cy="92964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LTE-based 5G Broadcast</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Transmitter</a:t>
            </a:r>
            <a:endParaRPr lang="en-US" dirty="0" err="1">
              <a:solidFill>
                <a:schemeClr val="bg1"/>
              </a:solidFill>
              <a:latin typeface="Microsoft Sans Serif"/>
              <a:cs typeface="Microsoft Sans Serif" panose="020B0604020202020204" pitchFamily="34" charset="0"/>
            </a:endParaRPr>
          </a:p>
        </p:txBody>
      </p:sp>
      <p:cxnSp>
        <p:nvCxnSpPr>
          <p:cNvPr id="46" name="Straight Arrow Connector 45">
            <a:extLst>
              <a:ext uri="{FF2B5EF4-FFF2-40B4-BE49-F238E27FC236}">
                <a16:creationId xmlns:a16="http://schemas.microsoft.com/office/drawing/2014/main" id="{6303CF89-52E2-4399-8AE9-A35C92F4634C}"/>
              </a:ext>
            </a:extLst>
          </p:cNvPr>
          <p:cNvCxnSpPr>
            <a:cxnSpLocks/>
            <a:stCxn id="35" idx="3"/>
            <a:endCxn id="45" idx="1"/>
          </p:cNvCxnSpPr>
          <p:nvPr/>
        </p:nvCxnSpPr>
        <p:spPr>
          <a:xfrm>
            <a:off x="2627086" y="5565333"/>
            <a:ext cx="1182914"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ectangle 48">
            <a:extLst>
              <a:ext uri="{FF2B5EF4-FFF2-40B4-BE49-F238E27FC236}">
                <a16:creationId xmlns:a16="http://schemas.microsoft.com/office/drawing/2014/main" id="{7A9F9A9A-24D0-4636-8A8E-96C4BBC15DBC}"/>
              </a:ext>
            </a:extLst>
          </p:cNvPr>
          <p:cNvSpPr/>
          <p:nvPr/>
        </p:nvSpPr>
        <p:spPr>
          <a:xfrm>
            <a:off x="7053940" y="5100513"/>
            <a:ext cx="1669143" cy="92964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LTE-based 5G Broadcast</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receiver</a:t>
            </a:r>
            <a:endParaRPr lang="en-US" dirty="0" err="1">
              <a:solidFill>
                <a:schemeClr val="bg1"/>
              </a:solidFill>
              <a:latin typeface="Microsoft Sans Serif"/>
              <a:cs typeface="Microsoft Sans Serif" panose="020B0604020202020204" pitchFamily="34" charset="0"/>
            </a:endParaRPr>
          </a:p>
        </p:txBody>
      </p:sp>
      <p:sp>
        <p:nvSpPr>
          <p:cNvPr id="50" name="Rectangle 49">
            <a:extLst>
              <a:ext uri="{FF2B5EF4-FFF2-40B4-BE49-F238E27FC236}">
                <a16:creationId xmlns:a16="http://schemas.microsoft.com/office/drawing/2014/main" id="{0804DBF4-50CF-44BC-AFC7-6E115C6B746E}"/>
              </a:ext>
            </a:extLst>
          </p:cNvPr>
          <p:cNvSpPr/>
          <p:nvPr/>
        </p:nvSpPr>
        <p:spPr>
          <a:xfrm>
            <a:off x="9731829" y="5100513"/>
            <a:ext cx="1669143" cy="929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DVB-MABR</a:t>
            </a:r>
          </a:p>
          <a:p>
            <a:pPr algn="ctr">
              <a:lnSpc>
                <a:spcPct val="96000"/>
              </a:lnSpc>
            </a:pPr>
            <a:r>
              <a:rPr lang="de-DE" dirty="0">
                <a:solidFill>
                  <a:schemeClr val="bg1"/>
                </a:solidFill>
                <a:latin typeface="Microsoft Sans Serif"/>
                <a:cs typeface="Microsoft Sans Serif" panose="020B0604020202020204" pitchFamily="34" charset="0"/>
              </a:rPr>
              <a:t>ROUTE Client</a:t>
            </a:r>
            <a:endParaRPr lang="en-US" dirty="0" err="1">
              <a:solidFill>
                <a:schemeClr val="bg1"/>
              </a:solidFill>
              <a:latin typeface="Microsoft Sans Serif"/>
              <a:cs typeface="Microsoft Sans Serif" panose="020B0604020202020204" pitchFamily="34" charset="0"/>
            </a:endParaRPr>
          </a:p>
        </p:txBody>
      </p:sp>
      <p:sp>
        <p:nvSpPr>
          <p:cNvPr id="51" name="Rectangle 50">
            <a:extLst>
              <a:ext uri="{FF2B5EF4-FFF2-40B4-BE49-F238E27FC236}">
                <a16:creationId xmlns:a16="http://schemas.microsoft.com/office/drawing/2014/main" id="{78EA72EC-8587-4D19-8478-53611C68F842}"/>
              </a:ext>
            </a:extLst>
          </p:cNvPr>
          <p:cNvSpPr/>
          <p:nvPr/>
        </p:nvSpPr>
        <p:spPr>
          <a:xfrm>
            <a:off x="9731830" y="3812924"/>
            <a:ext cx="1669143" cy="9399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DVB-DASH and AVC</a:t>
            </a:r>
          </a:p>
          <a:p>
            <a:pPr algn="ctr">
              <a:lnSpc>
                <a:spcPct val="96000"/>
              </a:lnSpc>
            </a:pPr>
            <a:r>
              <a:rPr lang="de-DE" dirty="0">
                <a:solidFill>
                  <a:schemeClr val="bg1"/>
                </a:solidFill>
                <a:latin typeface="Microsoft Sans Serif"/>
                <a:cs typeface="Microsoft Sans Serif" panose="020B0604020202020204" pitchFamily="34" charset="0"/>
              </a:rPr>
              <a:t>Client</a:t>
            </a:r>
            <a:endParaRPr lang="en-US" dirty="0" err="1">
              <a:solidFill>
                <a:schemeClr val="bg1"/>
              </a:solidFill>
              <a:latin typeface="Microsoft Sans Serif"/>
              <a:cs typeface="Microsoft Sans Serif" panose="020B0604020202020204" pitchFamily="34" charset="0"/>
            </a:endParaRPr>
          </a:p>
        </p:txBody>
      </p:sp>
      <p:cxnSp>
        <p:nvCxnSpPr>
          <p:cNvPr id="52" name="Straight Arrow Connector 51">
            <a:extLst>
              <a:ext uri="{FF2B5EF4-FFF2-40B4-BE49-F238E27FC236}">
                <a16:creationId xmlns:a16="http://schemas.microsoft.com/office/drawing/2014/main" id="{A252BE78-63C5-4253-BD4F-47646CDDDB00}"/>
              </a:ext>
            </a:extLst>
          </p:cNvPr>
          <p:cNvCxnSpPr>
            <a:cxnSpLocks/>
            <a:stCxn id="49" idx="3"/>
            <a:endCxn id="50" idx="1"/>
          </p:cNvCxnSpPr>
          <p:nvPr/>
        </p:nvCxnSpPr>
        <p:spPr>
          <a:xfrm>
            <a:off x="8723083" y="5565333"/>
            <a:ext cx="1008746"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9C581EA7-02F2-4A6C-8E7C-9AD5DBF12D0E}"/>
              </a:ext>
            </a:extLst>
          </p:cNvPr>
          <p:cNvCxnSpPr>
            <a:cxnSpLocks/>
            <a:stCxn id="45" idx="3"/>
            <a:endCxn id="49" idx="1"/>
          </p:cNvCxnSpPr>
          <p:nvPr/>
        </p:nvCxnSpPr>
        <p:spPr>
          <a:xfrm>
            <a:off x="5479143" y="5565333"/>
            <a:ext cx="1574797" cy="0"/>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TextBox 58">
            <a:extLst>
              <a:ext uri="{FF2B5EF4-FFF2-40B4-BE49-F238E27FC236}">
                <a16:creationId xmlns:a16="http://schemas.microsoft.com/office/drawing/2014/main" id="{0F0CF240-07DD-47B9-AA8E-A2EC05D4244B}"/>
              </a:ext>
            </a:extLst>
          </p:cNvPr>
          <p:cNvSpPr txBox="1"/>
          <p:nvPr/>
        </p:nvSpPr>
        <p:spPr>
          <a:xfrm>
            <a:off x="5694994" y="5328986"/>
            <a:ext cx="1104470" cy="472694"/>
          </a:xfrm>
          <a:prstGeom prst="rect">
            <a:avLst/>
          </a:prstGeom>
        </p:spPr>
        <p:txBody>
          <a:bodyPr wrap="none" lIns="0" tIns="0" rIns="0" bIns="0" rtlCol="0">
            <a:spAutoFit/>
          </a:bodyPr>
          <a:lstStyle/>
          <a:p>
            <a:pPr algn="ctr">
              <a:lnSpc>
                <a:spcPct val="96000"/>
              </a:lnSpc>
            </a:pPr>
            <a:r>
              <a:rPr lang="de-DE" sz="1600" dirty="0">
                <a:solidFill>
                  <a:schemeClr val="tx2"/>
                </a:solidFill>
                <a:latin typeface="Microsoft Sans Serif"/>
                <a:cs typeface="Microsoft Sans Serif" panose="020B0604020202020204" pitchFamily="34" charset="0"/>
              </a:rPr>
              <a:t>LTE enTV</a:t>
            </a:r>
            <a:br>
              <a:rPr lang="de-DE" sz="1600" dirty="0">
                <a:solidFill>
                  <a:schemeClr val="tx2"/>
                </a:solidFill>
                <a:latin typeface="Microsoft Sans Serif"/>
                <a:cs typeface="Microsoft Sans Serif" panose="020B0604020202020204" pitchFamily="34" charset="0"/>
              </a:rPr>
            </a:br>
            <a:r>
              <a:rPr lang="de-DE" sz="1600" dirty="0">
                <a:solidFill>
                  <a:schemeClr val="tx2"/>
                </a:solidFill>
                <a:latin typeface="Microsoft Sans Serif"/>
                <a:cs typeface="Microsoft Sans Serif" panose="020B0604020202020204" pitchFamily="34" charset="0"/>
              </a:rPr>
              <a:t>radio bearer</a:t>
            </a:r>
            <a:endParaRPr lang="en-US" sz="1600" dirty="0">
              <a:solidFill>
                <a:schemeClr val="tx2"/>
              </a:solidFill>
              <a:latin typeface="Microsoft Sans Serif"/>
              <a:cs typeface="Microsoft Sans Serif" panose="020B0604020202020204" pitchFamily="34" charset="0"/>
            </a:endParaRPr>
          </a:p>
        </p:txBody>
      </p:sp>
      <p:pic>
        <p:nvPicPr>
          <p:cNvPr id="61" name="Google Shape;91;p16">
            <a:extLst>
              <a:ext uri="{FF2B5EF4-FFF2-40B4-BE49-F238E27FC236}">
                <a16:creationId xmlns:a16="http://schemas.microsoft.com/office/drawing/2014/main" id="{99073E45-96D6-416F-A090-F13AC1FFD8F9}"/>
              </a:ext>
            </a:extLst>
          </p:cNvPr>
          <p:cNvPicPr preferRelativeResize="0"/>
          <p:nvPr/>
        </p:nvPicPr>
        <p:blipFill rotWithShape="1">
          <a:blip r:embed="rId5">
            <a:alphaModFix/>
          </a:blip>
          <a:srcRect l="19576" t="9742" r="17720" b="9272"/>
          <a:stretch/>
        </p:blipFill>
        <p:spPr>
          <a:xfrm>
            <a:off x="7053939" y="3255362"/>
            <a:ext cx="841831" cy="876733"/>
          </a:xfrm>
          <a:prstGeom prst="rect">
            <a:avLst/>
          </a:prstGeom>
          <a:noFill/>
          <a:ln>
            <a:noFill/>
          </a:ln>
        </p:spPr>
      </p:pic>
      <p:sp>
        <p:nvSpPr>
          <p:cNvPr id="62" name="Google Shape;94;p16">
            <a:extLst>
              <a:ext uri="{FF2B5EF4-FFF2-40B4-BE49-F238E27FC236}">
                <a16:creationId xmlns:a16="http://schemas.microsoft.com/office/drawing/2014/main" id="{9B486782-A06E-479A-A954-C145B80845EF}"/>
              </a:ext>
            </a:extLst>
          </p:cNvPr>
          <p:cNvSpPr txBox="1"/>
          <p:nvPr/>
        </p:nvSpPr>
        <p:spPr>
          <a:xfrm>
            <a:off x="7995507" y="3224272"/>
            <a:ext cx="12354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dirty="0">
                <a:solidFill>
                  <a:schemeClr val="accent1"/>
                </a:solidFill>
                <a:latin typeface="Roboto"/>
                <a:ea typeface="Roboto"/>
                <a:cs typeface="Roboto"/>
                <a:sym typeface="Roboto"/>
              </a:rPr>
              <a:t>OnePlus 9</a:t>
            </a:r>
            <a:endParaRPr dirty="0">
              <a:solidFill>
                <a:schemeClr val="accent1"/>
              </a:solidFill>
              <a:latin typeface="Roboto"/>
              <a:ea typeface="Roboto"/>
              <a:cs typeface="Roboto"/>
              <a:sym typeface="Roboto"/>
            </a:endParaRPr>
          </a:p>
        </p:txBody>
      </p:sp>
      <p:pic>
        <p:nvPicPr>
          <p:cNvPr id="63" name="Google Shape;95;p16">
            <a:extLst>
              <a:ext uri="{FF2B5EF4-FFF2-40B4-BE49-F238E27FC236}">
                <a16:creationId xmlns:a16="http://schemas.microsoft.com/office/drawing/2014/main" id="{10553BC9-90E7-4491-9A76-935E68679573}"/>
              </a:ext>
            </a:extLst>
          </p:cNvPr>
          <p:cNvPicPr preferRelativeResize="0"/>
          <p:nvPr/>
        </p:nvPicPr>
        <p:blipFill>
          <a:blip r:embed="rId6">
            <a:alphaModFix/>
          </a:blip>
          <a:stretch>
            <a:fillRect/>
          </a:stretch>
        </p:blipFill>
        <p:spPr>
          <a:xfrm>
            <a:off x="7938549" y="3564242"/>
            <a:ext cx="1750502" cy="798250"/>
          </a:xfrm>
          <a:prstGeom prst="rect">
            <a:avLst/>
          </a:prstGeom>
          <a:noFill/>
          <a:ln>
            <a:noFill/>
          </a:ln>
        </p:spPr>
      </p:pic>
      <p:cxnSp>
        <p:nvCxnSpPr>
          <p:cNvPr id="64" name="Straight Arrow Connector 63">
            <a:extLst>
              <a:ext uri="{FF2B5EF4-FFF2-40B4-BE49-F238E27FC236}">
                <a16:creationId xmlns:a16="http://schemas.microsoft.com/office/drawing/2014/main" id="{AD37E0C8-3D70-456E-9032-49962927F2D8}"/>
              </a:ext>
            </a:extLst>
          </p:cNvPr>
          <p:cNvCxnSpPr>
            <a:cxnSpLocks/>
            <a:stCxn id="50" idx="0"/>
          </p:cNvCxnSpPr>
          <p:nvPr/>
        </p:nvCxnSpPr>
        <p:spPr>
          <a:xfrm flipV="1">
            <a:off x="10566401" y="4752859"/>
            <a:ext cx="0" cy="347654"/>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8" name="Google Shape;90;p16">
            <a:extLst>
              <a:ext uri="{FF2B5EF4-FFF2-40B4-BE49-F238E27FC236}">
                <a16:creationId xmlns:a16="http://schemas.microsoft.com/office/drawing/2014/main" id="{203E1911-6DB2-43B9-BC7A-99DD13DEC096}"/>
              </a:ext>
            </a:extLst>
          </p:cNvPr>
          <p:cNvPicPr preferRelativeResize="0"/>
          <p:nvPr/>
        </p:nvPicPr>
        <p:blipFill>
          <a:blip r:embed="rId7">
            <a:alphaModFix/>
          </a:blip>
          <a:stretch>
            <a:fillRect/>
          </a:stretch>
        </p:blipFill>
        <p:spPr>
          <a:xfrm>
            <a:off x="433503" y="5583338"/>
            <a:ext cx="486000" cy="486000"/>
          </a:xfrm>
          <a:prstGeom prst="rect">
            <a:avLst/>
          </a:prstGeom>
          <a:noFill/>
          <a:ln>
            <a:noFill/>
          </a:ln>
        </p:spPr>
      </p:pic>
      <p:pic>
        <p:nvPicPr>
          <p:cNvPr id="2050" name="Picture 2">
            <a:extLst>
              <a:ext uri="{FF2B5EF4-FFF2-40B4-BE49-F238E27FC236}">
                <a16:creationId xmlns:a16="http://schemas.microsoft.com/office/drawing/2014/main" id="{D0E42D6C-A49F-4DDA-A579-202B94C46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114" y="4362492"/>
            <a:ext cx="1509486" cy="616767"/>
          </a:xfrm>
          <a:prstGeom prst="rect">
            <a:avLst/>
          </a:prstGeom>
          <a:noFill/>
          <a:extLst>
            <a:ext uri="{909E8E84-426E-40DD-AFC4-6F175D3DCCD1}">
              <a14:hiddenFill xmlns:a14="http://schemas.microsoft.com/office/drawing/2010/main">
                <a:solidFill>
                  <a:srgbClr val="FFFFFF"/>
                </a:solidFill>
              </a14:hiddenFill>
            </a:ext>
          </a:extLst>
        </p:spPr>
      </p:pic>
      <p:pic>
        <p:nvPicPr>
          <p:cNvPr id="70" name="Google Shape;90;p16">
            <a:extLst>
              <a:ext uri="{FF2B5EF4-FFF2-40B4-BE49-F238E27FC236}">
                <a16:creationId xmlns:a16="http://schemas.microsoft.com/office/drawing/2014/main" id="{B3CB4B85-17D5-4BAC-B4F1-941162F35424}"/>
              </a:ext>
            </a:extLst>
          </p:cNvPr>
          <p:cNvPicPr preferRelativeResize="0"/>
          <p:nvPr/>
        </p:nvPicPr>
        <p:blipFill>
          <a:blip r:embed="rId7">
            <a:alphaModFix/>
          </a:blip>
          <a:stretch>
            <a:fillRect/>
          </a:stretch>
        </p:blipFill>
        <p:spPr>
          <a:xfrm>
            <a:off x="10952343" y="5572287"/>
            <a:ext cx="486000" cy="486000"/>
          </a:xfrm>
          <a:prstGeom prst="rect">
            <a:avLst/>
          </a:prstGeom>
          <a:noFill/>
          <a:ln>
            <a:noFill/>
          </a:ln>
        </p:spPr>
      </p:pic>
      <p:pic>
        <p:nvPicPr>
          <p:cNvPr id="71" name="Picture 5" descr="Press Kit - ATEME">
            <a:extLst>
              <a:ext uri="{FF2B5EF4-FFF2-40B4-BE49-F238E27FC236}">
                <a16:creationId xmlns:a16="http://schemas.microsoft.com/office/drawing/2014/main" id="{39942C0C-5AB9-43E9-89A8-91CA1969DD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9796" y="5766137"/>
            <a:ext cx="1706773" cy="727823"/>
          </a:xfrm>
          <a:prstGeom prst="rect">
            <a:avLst/>
          </a:prstGeom>
          <a:noFill/>
          <a:extLst>
            <a:ext uri="{909E8E84-426E-40DD-AFC4-6F175D3DCCD1}">
              <a14:hiddenFill xmlns:a14="http://schemas.microsoft.com/office/drawing/2010/main">
                <a:solidFill>
                  <a:srgbClr val="FFFFFF"/>
                </a:solidFill>
              </a14:hiddenFill>
            </a:ext>
          </a:extLst>
        </p:spPr>
      </p:pic>
      <p:pic>
        <p:nvPicPr>
          <p:cNvPr id="72" name="Google Shape;90;p16">
            <a:extLst>
              <a:ext uri="{FF2B5EF4-FFF2-40B4-BE49-F238E27FC236}">
                <a16:creationId xmlns:a16="http://schemas.microsoft.com/office/drawing/2014/main" id="{5C722926-0ACD-4B27-BD27-13E06B6E50A6}"/>
              </a:ext>
            </a:extLst>
          </p:cNvPr>
          <p:cNvPicPr preferRelativeResize="0"/>
          <p:nvPr/>
        </p:nvPicPr>
        <p:blipFill>
          <a:blip r:embed="rId7">
            <a:alphaModFix/>
          </a:blip>
          <a:stretch>
            <a:fillRect/>
          </a:stretch>
        </p:blipFill>
        <p:spPr>
          <a:xfrm>
            <a:off x="10978957" y="4282891"/>
            <a:ext cx="486000" cy="486000"/>
          </a:xfrm>
          <a:prstGeom prst="rect">
            <a:avLst/>
          </a:prstGeom>
          <a:noFill/>
          <a:ln>
            <a:noFill/>
          </a:ln>
        </p:spPr>
      </p:pic>
      <p:pic>
        <p:nvPicPr>
          <p:cNvPr id="69" name="202109_DVB_Demos_Ateme">
            <a:hlinkClick r:id="" action="ppaction://media"/>
            <a:extLst>
              <a:ext uri="{FF2B5EF4-FFF2-40B4-BE49-F238E27FC236}">
                <a16:creationId xmlns:a16="http://schemas.microsoft.com/office/drawing/2014/main" id="{53CCFDBE-80A1-45E4-B25A-96EAC3D0A16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929909" y="195371"/>
            <a:ext cx="4892107" cy="2751810"/>
          </a:xfrm>
          <a:prstGeom prst="rect">
            <a:avLst/>
          </a:prstGeom>
        </p:spPr>
      </p:pic>
      <p:grpSp>
        <p:nvGrpSpPr>
          <p:cNvPr id="76" name="Group 75">
            <a:extLst>
              <a:ext uri="{FF2B5EF4-FFF2-40B4-BE49-F238E27FC236}">
                <a16:creationId xmlns:a16="http://schemas.microsoft.com/office/drawing/2014/main" id="{F23542C1-80FC-4A3E-84CC-9D216EC5692C}"/>
              </a:ext>
            </a:extLst>
          </p:cNvPr>
          <p:cNvGrpSpPr/>
          <p:nvPr/>
        </p:nvGrpSpPr>
        <p:grpSpPr>
          <a:xfrm>
            <a:off x="3935792" y="2328730"/>
            <a:ext cx="2461922" cy="2183819"/>
            <a:chOff x="5484982" y="2647863"/>
            <a:chExt cx="1222039" cy="1037544"/>
          </a:xfrm>
          <a:solidFill>
            <a:schemeClr val="accent3"/>
          </a:solidFill>
        </p:grpSpPr>
        <p:grpSp>
          <p:nvGrpSpPr>
            <p:cNvPr id="77" name="Group 76">
              <a:extLst>
                <a:ext uri="{FF2B5EF4-FFF2-40B4-BE49-F238E27FC236}">
                  <a16:creationId xmlns:a16="http://schemas.microsoft.com/office/drawing/2014/main" id="{E09F8308-F314-4E8B-89F1-DE53CD5A8A54}"/>
                </a:ext>
              </a:extLst>
            </p:cNvPr>
            <p:cNvGrpSpPr/>
            <p:nvPr/>
          </p:nvGrpSpPr>
          <p:grpSpPr>
            <a:xfrm>
              <a:off x="5644949" y="2647863"/>
              <a:ext cx="902105" cy="1037544"/>
              <a:chOff x="1156464" y="2287783"/>
              <a:chExt cx="803098" cy="923672"/>
            </a:xfrm>
            <a:grpFill/>
          </p:grpSpPr>
          <p:grpSp>
            <p:nvGrpSpPr>
              <p:cNvPr id="80" name="Group 79">
                <a:extLst>
                  <a:ext uri="{FF2B5EF4-FFF2-40B4-BE49-F238E27FC236}">
                    <a16:creationId xmlns:a16="http://schemas.microsoft.com/office/drawing/2014/main" id="{F4338CF6-C64A-4B22-9C7E-9E63A8AC04EB}"/>
                  </a:ext>
                </a:extLst>
              </p:cNvPr>
              <p:cNvGrpSpPr/>
              <p:nvPr/>
            </p:nvGrpSpPr>
            <p:grpSpPr>
              <a:xfrm>
                <a:off x="1266649" y="2287783"/>
                <a:ext cx="578218" cy="576574"/>
                <a:chOff x="2744787" y="87313"/>
                <a:chExt cx="6702426" cy="6683376"/>
              </a:xfrm>
              <a:grpFill/>
            </p:grpSpPr>
            <p:sp>
              <p:nvSpPr>
                <p:cNvPr id="82" name="Oval 12">
                  <a:extLst>
                    <a:ext uri="{FF2B5EF4-FFF2-40B4-BE49-F238E27FC236}">
                      <a16:creationId xmlns:a16="http://schemas.microsoft.com/office/drawing/2014/main" id="{12B11F05-AC7E-4CC3-83AE-59CCE9BE99DB}"/>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83" name="Freeform: Shape 82">
                  <a:extLst>
                    <a:ext uri="{FF2B5EF4-FFF2-40B4-BE49-F238E27FC236}">
                      <a16:creationId xmlns:a16="http://schemas.microsoft.com/office/drawing/2014/main" id="{FF823AE3-29AB-4D12-861E-D2232B5944EA}"/>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81" name="Freeform: Shape 38">
                <a:extLst>
                  <a:ext uri="{FF2B5EF4-FFF2-40B4-BE49-F238E27FC236}">
                    <a16:creationId xmlns:a16="http://schemas.microsoft.com/office/drawing/2014/main" id="{E406B723-4D55-4A4F-8ACD-F91A825D4AA0}"/>
                  </a:ext>
                </a:extLst>
              </p:cNvPr>
              <p:cNvSpPr>
                <a:spLocks/>
              </p:cNvSpPr>
              <p:nvPr/>
            </p:nvSpPr>
            <p:spPr bwMode="auto">
              <a:xfrm>
                <a:off x="1156464" y="2496416"/>
                <a:ext cx="803098" cy="715039"/>
              </a:xfrm>
              <a:custGeom>
                <a:avLst/>
                <a:gdLst>
                  <a:gd name="connsiteX0" fmla="*/ 412299 w 1438886"/>
                  <a:gd name="connsiteY0" fmla="*/ 811212 h 1281113"/>
                  <a:gd name="connsiteX1" fmla="*/ 347355 w 1438886"/>
                  <a:gd name="connsiteY1" fmla="*/ 919678 h 1281113"/>
                  <a:gd name="connsiteX2" fmla="*/ 718111 w 1438886"/>
                  <a:gd name="connsiteY2" fmla="*/ 1004887 h 1281113"/>
                  <a:gd name="connsiteX3" fmla="*/ 1090305 w 1438886"/>
                  <a:gd name="connsiteY3" fmla="*/ 919678 h 1281113"/>
                  <a:gd name="connsiteX4" fmla="*/ 1025361 w 1438886"/>
                  <a:gd name="connsiteY4" fmla="*/ 811212 h 1281113"/>
                  <a:gd name="connsiteX5" fmla="*/ 718111 w 1438886"/>
                  <a:gd name="connsiteY5" fmla="*/ 877691 h 1281113"/>
                  <a:gd name="connsiteX6" fmla="*/ 412299 w 1438886"/>
                  <a:gd name="connsiteY6" fmla="*/ 811212 h 1281113"/>
                  <a:gd name="connsiteX7" fmla="*/ 718037 w 1438886"/>
                  <a:gd name="connsiteY7" fmla="*/ 292100 h 1281113"/>
                  <a:gd name="connsiteX8" fmla="*/ 471180 w 1438886"/>
                  <a:gd name="connsiteY8" fmla="*/ 710653 h 1281113"/>
                  <a:gd name="connsiteX9" fmla="*/ 718037 w 1438886"/>
                  <a:gd name="connsiteY9" fmla="*/ 762000 h 1281113"/>
                  <a:gd name="connsiteX10" fmla="*/ 964893 w 1438886"/>
                  <a:gd name="connsiteY10" fmla="*/ 710653 h 1281113"/>
                  <a:gd name="connsiteX11" fmla="*/ 718037 w 1438886"/>
                  <a:gd name="connsiteY11" fmla="*/ 292100 h 1281113"/>
                  <a:gd name="connsiteX12" fmla="*/ 717875 w 1438886"/>
                  <a:gd name="connsiteY12" fmla="*/ 0 h 1281113"/>
                  <a:gd name="connsiteX13" fmla="*/ 863528 w 1438886"/>
                  <a:gd name="connsiteY13" fmla="*/ 145190 h 1281113"/>
                  <a:gd name="connsiteX14" fmla="*/ 831640 w 1438886"/>
                  <a:gd name="connsiteY14" fmla="*/ 235499 h 1281113"/>
                  <a:gd name="connsiteX15" fmla="*/ 1436881 w 1438886"/>
                  <a:gd name="connsiteY15" fmla="*/ 1262069 h 1281113"/>
                  <a:gd name="connsiteX16" fmla="*/ 1436881 w 1438886"/>
                  <a:gd name="connsiteY16" fmla="*/ 1274355 h 1281113"/>
                  <a:gd name="connsiteX17" fmla="*/ 1425977 w 1438886"/>
                  <a:gd name="connsiteY17" fmla="*/ 1281113 h 1281113"/>
                  <a:gd name="connsiteX18" fmla="*/ 1309538 w 1438886"/>
                  <a:gd name="connsiteY18" fmla="*/ 1281113 h 1281113"/>
                  <a:gd name="connsiteX19" fmla="*/ 1298634 w 1438886"/>
                  <a:gd name="connsiteY19" fmla="*/ 1274355 h 1281113"/>
                  <a:gd name="connsiteX20" fmla="*/ 1149690 w 1438886"/>
                  <a:gd name="connsiteY20" fmla="*/ 1022269 h 1281113"/>
                  <a:gd name="connsiteX21" fmla="*/ 718904 w 1438886"/>
                  <a:gd name="connsiteY21" fmla="*/ 1120564 h 1281113"/>
                  <a:gd name="connsiteX22" fmla="*/ 289557 w 1438886"/>
                  <a:gd name="connsiteY22" fmla="*/ 1022269 h 1281113"/>
                  <a:gd name="connsiteX23" fmla="*/ 139173 w 1438886"/>
                  <a:gd name="connsiteY23" fmla="*/ 1274355 h 1281113"/>
                  <a:gd name="connsiteX24" fmla="*/ 128270 w 1438886"/>
                  <a:gd name="connsiteY24" fmla="*/ 1281113 h 1281113"/>
                  <a:gd name="connsiteX25" fmla="*/ 11830 w 1438886"/>
                  <a:gd name="connsiteY25" fmla="*/ 1281113 h 1281113"/>
                  <a:gd name="connsiteX26" fmla="*/ 927 w 1438886"/>
                  <a:gd name="connsiteY26" fmla="*/ 1274355 h 1281113"/>
                  <a:gd name="connsiteX27" fmla="*/ 927 w 1438886"/>
                  <a:gd name="connsiteY27" fmla="*/ 1262069 h 1281113"/>
                  <a:gd name="connsiteX28" fmla="*/ 604727 w 1438886"/>
                  <a:gd name="connsiteY28" fmla="*/ 237751 h 1281113"/>
                  <a:gd name="connsiteX29" fmla="*/ 570782 w 1438886"/>
                  <a:gd name="connsiteY29" fmla="*/ 145190 h 1281113"/>
                  <a:gd name="connsiteX30" fmla="*/ 717875 w 1438886"/>
                  <a:gd name="connsiteY30" fmla="*/ 0 h 128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8886" h="1281113">
                    <a:moveTo>
                      <a:pt x="412299" y="811212"/>
                    </a:moveTo>
                    <a:cubicBezTo>
                      <a:pt x="412299" y="811212"/>
                      <a:pt x="412299" y="811212"/>
                      <a:pt x="347355" y="919678"/>
                    </a:cubicBezTo>
                    <a:cubicBezTo>
                      <a:pt x="462446" y="976484"/>
                      <a:pt x="589662" y="1004887"/>
                      <a:pt x="718111" y="1004887"/>
                    </a:cubicBezTo>
                    <a:cubicBezTo>
                      <a:pt x="846766" y="1004887"/>
                      <a:pt x="973982" y="976484"/>
                      <a:pt x="1090305" y="919678"/>
                    </a:cubicBezTo>
                    <a:cubicBezTo>
                      <a:pt x="1090305" y="919678"/>
                      <a:pt x="1090305" y="919678"/>
                      <a:pt x="1025361" y="811212"/>
                    </a:cubicBezTo>
                    <a:cubicBezTo>
                      <a:pt x="929179" y="854640"/>
                      <a:pt x="823748" y="877691"/>
                      <a:pt x="718111" y="877691"/>
                    </a:cubicBezTo>
                    <a:cubicBezTo>
                      <a:pt x="612680" y="877691"/>
                      <a:pt x="507043" y="854640"/>
                      <a:pt x="412299" y="811212"/>
                    </a:cubicBezTo>
                    <a:close/>
                    <a:moveTo>
                      <a:pt x="718037" y="292100"/>
                    </a:moveTo>
                    <a:lnTo>
                      <a:pt x="471180" y="710653"/>
                    </a:lnTo>
                    <a:cubicBezTo>
                      <a:pt x="548452" y="744407"/>
                      <a:pt x="632523" y="762000"/>
                      <a:pt x="718037" y="762000"/>
                    </a:cubicBezTo>
                    <a:cubicBezTo>
                      <a:pt x="803550" y="762000"/>
                      <a:pt x="887622" y="744407"/>
                      <a:pt x="964893" y="710653"/>
                    </a:cubicBezTo>
                    <a:cubicBezTo>
                      <a:pt x="964893" y="710653"/>
                      <a:pt x="964893" y="710653"/>
                      <a:pt x="718037" y="292100"/>
                    </a:cubicBezTo>
                    <a:close/>
                    <a:moveTo>
                      <a:pt x="717875" y="0"/>
                    </a:moveTo>
                    <a:cubicBezTo>
                      <a:pt x="798313" y="0"/>
                      <a:pt x="863528" y="65940"/>
                      <a:pt x="863528" y="145190"/>
                    </a:cubicBezTo>
                    <a:cubicBezTo>
                      <a:pt x="863528" y="179184"/>
                      <a:pt x="851596" y="210516"/>
                      <a:pt x="831640" y="235499"/>
                    </a:cubicBezTo>
                    <a:cubicBezTo>
                      <a:pt x="868877" y="298572"/>
                      <a:pt x="997043" y="515845"/>
                      <a:pt x="1436881" y="1262069"/>
                    </a:cubicBezTo>
                    <a:cubicBezTo>
                      <a:pt x="1439555" y="1266164"/>
                      <a:pt x="1439555" y="1270260"/>
                      <a:pt x="1436881" y="1274355"/>
                    </a:cubicBezTo>
                    <a:cubicBezTo>
                      <a:pt x="1434206" y="1278246"/>
                      <a:pt x="1430092" y="1281113"/>
                      <a:pt x="1425977" y="1281113"/>
                    </a:cubicBezTo>
                    <a:cubicBezTo>
                      <a:pt x="1425977" y="1281113"/>
                      <a:pt x="1425977" y="1281113"/>
                      <a:pt x="1309538" y="1281113"/>
                    </a:cubicBezTo>
                    <a:cubicBezTo>
                      <a:pt x="1305423" y="1281113"/>
                      <a:pt x="1301309" y="1278246"/>
                      <a:pt x="1298634" y="1274355"/>
                    </a:cubicBezTo>
                    <a:cubicBezTo>
                      <a:pt x="1290611" y="1259406"/>
                      <a:pt x="1259341" y="1206982"/>
                      <a:pt x="1149690" y="1022269"/>
                    </a:cubicBezTo>
                    <a:cubicBezTo>
                      <a:pt x="1016998" y="1086980"/>
                      <a:pt x="867848" y="1120564"/>
                      <a:pt x="718904" y="1120564"/>
                    </a:cubicBezTo>
                    <a:cubicBezTo>
                      <a:pt x="569959" y="1120564"/>
                      <a:pt x="422250" y="1086980"/>
                      <a:pt x="289557" y="1022269"/>
                    </a:cubicBezTo>
                    <a:cubicBezTo>
                      <a:pt x="289557" y="1022269"/>
                      <a:pt x="289557" y="1022269"/>
                      <a:pt x="139173" y="1274355"/>
                    </a:cubicBezTo>
                    <a:cubicBezTo>
                      <a:pt x="136499" y="1278246"/>
                      <a:pt x="132384" y="1281113"/>
                      <a:pt x="128270" y="1281113"/>
                    </a:cubicBezTo>
                    <a:cubicBezTo>
                      <a:pt x="117572" y="1281113"/>
                      <a:pt x="87742" y="1281113"/>
                      <a:pt x="11830" y="1281113"/>
                    </a:cubicBezTo>
                    <a:cubicBezTo>
                      <a:pt x="7715" y="1281113"/>
                      <a:pt x="3807" y="1278246"/>
                      <a:pt x="927" y="1274355"/>
                    </a:cubicBezTo>
                    <a:cubicBezTo>
                      <a:pt x="-308" y="1270260"/>
                      <a:pt x="-308" y="1266164"/>
                      <a:pt x="927" y="1262069"/>
                    </a:cubicBezTo>
                    <a:cubicBezTo>
                      <a:pt x="31785" y="1210259"/>
                      <a:pt x="151105" y="1009573"/>
                      <a:pt x="604727" y="237751"/>
                    </a:cubicBezTo>
                    <a:cubicBezTo>
                      <a:pt x="583537" y="212563"/>
                      <a:pt x="570782" y="180208"/>
                      <a:pt x="570782" y="145190"/>
                    </a:cubicBezTo>
                    <a:cubicBezTo>
                      <a:pt x="570782" y="65940"/>
                      <a:pt x="636203" y="0"/>
                      <a:pt x="717875"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sp>
          <p:nvSpPr>
            <p:cNvPr id="78" name="Freeform 97">
              <a:extLst>
                <a:ext uri="{FF2B5EF4-FFF2-40B4-BE49-F238E27FC236}">
                  <a16:creationId xmlns:a16="http://schemas.microsoft.com/office/drawing/2014/main" id="{CBE83F6A-8784-488D-BB99-07218E00F55C}"/>
                </a:ext>
              </a:extLst>
            </p:cNvPr>
            <p:cNvSpPr>
              <a:spLocks noChangeAspect="1"/>
            </p:cNvSpPr>
            <p:nvPr/>
          </p:nvSpPr>
          <p:spPr bwMode="auto">
            <a:xfrm rot="16200000">
              <a:off x="5396722" y="2834479"/>
              <a:ext cx="450049" cy="273530"/>
            </a:xfrm>
            <a:custGeom>
              <a:avLst/>
              <a:gdLst>
                <a:gd name="connsiteX0" fmla="*/ 934552 w 1867224"/>
                <a:gd name="connsiteY0" fmla="*/ 833541 h 1134862"/>
                <a:gd name="connsiteX1" fmla="*/ 1405004 w 1867224"/>
                <a:gd name="connsiteY1" fmla="*/ 955953 h 1134862"/>
                <a:gd name="connsiteX2" fmla="*/ 1442641 w 1867224"/>
                <a:gd name="connsiteY2" fmla="*/ 1087780 h 1134862"/>
                <a:gd name="connsiteX3" fmla="*/ 1357959 w 1867224"/>
                <a:gd name="connsiteY3" fmla="*/ 1134862 h 1134862"/>
                <a:gd name="connsiteX4" fmla="*/ 1315619 w 1867224"/>
                <a:gd name="connsiteY4" fmla="*/ 1120737 h 1134862"/>
                <a:gd name="connsiteX5" fmla="*/ 934552 w 1867224"/>
                <a:gd name="connsiteY5" fmla="*/ 1021867 h 1134862"/>
                <a:gd name="connsiteX6" fmla="*/ 553485 w 1867224"/>
                <a:gd name="connsiteY6" fmla="*/ 1120737 h 1134862"/>
                <a:gd name="connsiteX7" fmla="*/ 426463 w 1867224"/>
                <a:gd name="connsiteY7" fmla="*/ 1087780 h 1134862"/>
                <a:gd name="connsiteX8" fmla="*/ 459395 w 1867224"/>
                <a:gd name="connsiteY8" fmla="*/ 955953 h 1134862"/>
                <a:gd name="connsiteX9" fmla="*/ 934552 w 1867224"/>
                <a:gd name="connsiteY9" fmla="*/ 833541 h 1134862"/>
                <a:gd name="connsiteX10" fmla="*/ 933957 w 1867224"/>
                <a:gd name="connsiteY10" fmla="*/ 400030 h 1134862"/>
                <a:gd name="connsiteX11" fmla="*/ 1621680 w 1867224"/>
                <a:gd name="connsiteY11" fmla="*/ 583594 h 1134862"/>
                <a:gd name="connsiteX12" fmla="*/ 1654653 w 1867224"/>
                <a:gd name="connsiteY12" fmla="*/ 710677 h 1134862"/>
                <a:gd name="connsiteX13" fmla="*/ 1574576 w 1867224"/>
                <a:gd name="connsiteY13" fmla="*/ 757744 h 1134862"/>
                <a:gd name="connsiteX14" fmla="*/ 1527472 w 1867224"/>
                <a:gd name="connsiteY14" fmla="*/ 743624 h 1134862"/>
                <a:gd name="connsiteX15" fmla="*/ 933957 w 1867224"/>
                <a:gd name="connsiteY15" fmla="*/ 588301 h 1134862"/>
                <a:gd name="connsiteX16" fmla="*/ 340443 w 1867224"/>
                <a:gd name="connsiteY16" fmla="*/ 743624 h 1134862"/>
                <a:gd name="connsiteX17" fmla="*/ 208551 w 1867224"/>
                <a:gd name="connsiteY17" fmla="*/ 710677 h 1134862"/>
                <a:gd name="connsiteX18" fmla="*/ 246234 w 1867224"/>
                <a:gd name="connsiteY18" fmla="*/ 583594 h 1134862"/>
                <a:gd name="connsiteX19" fmla="*/ 933957 w 1867224"/>
                <a:gd name="connsiteY19" fmla="*/ 400030 h 1134862"/>
                <a:gd name="connsiteX20" fmla="*/ 934842 w 1867224"/>
                <a:gd name="connsiteY20" fmla="*/ 0 h 1134862"/>
                <a:gd name="connsiteX21" fmla="*/ 1820793 w 1867224"/>
                <a:gd name="connsiteY21" fmla="*/ 234966 h 1134862"/>
                <a:gd name="connsiteX22" fmla="*/ 1853780 w 1867224"/>
                <a:gd name="connsiteY22" fmla="*/ 361848 h 1134862"/>
                <a:gd name="connsiteX23" fmla="*/ 1773668 w 1867224"/>
                <a:gd name="connsiteY23" fmla="*/ 408841 h 1134862"/>
                <a:gd name="connsiteX24" fmla="*/ 1726542 w 1867224"/>
                <a:gd name="connsiteY24" fmla="*/ 399442 h 1134862"/>
                <a:gd name="connsiteX25" fmla="*/ 934842 w 1867224"/>
                <a:gd name="connsiteY25" fmla="*/ 187973 h 1134862"/>
                <a:gd name="connsiteX26" fmla="*/ 143142 w 1867224"/>
                <a:gd name="connsiteY26" fmla="*/ 399442 h 1134862"/>
                <a:gd name="connsiteX27" fmla="*/ 11192 w 1867224"/>
                <a:gd name="connsiteY27" fmla="*/ 361848 h 1134862"/>
                <a:gd name="connsiteX28" fmla="*/ 48892 w 1867224"/>
                <a:gd name="connsiteY28" fmla="*/ 234966 h 1134862"/>
                <a:gd name="connsiteX29" fmla="*/ 934842 w 1867224"/>
                <a:gd name="connsiteY29" fmla="*/ 0 h 11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224" h="1134862">
                  <a:moveTo>
                    <a:pt x="934552" y="833541"/>
                  </a:moveTo>
                  <a:cubicBezTo>
                    <a:pt x="1099211" y="833541"/>
                    <a:pt x="1263869" y="875914"/>
                    <a:pt x="1405004" y="955953"/>
                  </a:cubicBezTo>
                  <a:cubicBezTo>
                    <a:pt x="1452050" y="984201"/>
                    <a:pt x="1466163" y="1040699"/>
                    <a:pt x="1442641" y="1087780"/>
                  </a:cubicBezTo>
                  <a:cubicBezTo>
                    <a:pt x="1423823" y="1116029"/>
                    <a:pt x="1390891" y="1134862"/>
                    <a:pt x="1357959" y="1134862"/>
                  </a:cubicBezTo>
                  <a:cubicBezTo>
                    <a:pt x="1343846" y="1134862"/>
                    <a:pt x="1329732" y="1130154"/>
                    <a:pt x="1315619" y="1120737"/>
                  </a:cubicBezTo>
                  <a:cubicBezTo>
                    <a:pt x="1198005" y="1054823"/>
                    <a:pt x="1066279" y="1021867"/>
                    <a:pt x="934552" y="1021867"/>
                  </a:cubicBezTo>
                  <a:cubicBezTo>
                    <a:pt x="798121" y="1021867"/>
                    <a:pt x="671099" y="1054823"/>
                    <a:pt x="553485" y="1120737"/>
                  </a:cubicBezTo>
                  <a:cubicBezTo>
                    <a:pt x="506440" y="1148986"/>
                    <a:pt x="449986" y="1130154"/>
                    <a:pt x="426463" y="1087780"/>
                  </a:cubicBezTo>
                  <a:cubicBezTo>
                    <a:pt x="398236" y="1040699"/>
                    <a:pt x="417054" y="984201"/>
                    <a:pt x="459395" y="955953"/>
                  </a:cubicBezTo>
                  <a:cubicBezTo>
                    <a:pt x="605235" y="875914"/>
                    <a:pt x="769894" y="833541"/>
                    <a:pt x="934552" y="833541"/>
                  </a:cubicBezTo>
                  <a:close/>
                  <a:moveTo>
                    <a:pt x="933957" y="400030"/>
                  </a:moveTo>
                  <a:cubicBezTo>
                    <a:pt x="1174189" y="400030"/>
                    <a:pt x="1414421" y="461218"/>
                    <a:pt x="1621680" y="583594"/>
                  </a:cubicBezTo>
                  <a:cubicBezTo>
                    <a:pt x="1664074" y="607128"/>
                    <a:pt x="1682915" y="663609"/>
                    <a:pt x="1654653" y="710677"/>
                  </a:cubicBezTo>
                  <a:cubicBezTo>
                    <a:pt x="1640521" y="738917"/>
                    <a:pt x="1607549" y="757744"/>
                    <a:pt x="1574576" y="757744"/>
                  </a:cubicBezTo>
                  <a:cubicBezTo>
                    <a:pt x="1555734" y="757744"/>
                    <a:pt x="1541603" y="753037"/>
                    <a:pt x="1527472" y="743624"/>
                  </a:cubicBezTo>
                  <a:cubicBezTo>
                    <a:pt x="1348475" y="644782"/>
                    <a:pt x="1141216" y="588301"/>
                    <a:pt x="933957" y="588301"/>
                  </a:cubicBezTo>
                  <a:cubicBezTo>
                    <a:pt x="726699" y="588301"/>
                    <a:pt x="519439" y="644782"/>
                    <a:pt x="340443" y="743624"/>
                  </a:cubicBezTo>
                  <a:cubicBezTo>
                    <a:pt x="293338" y="771864"/>
                    <a:pt x="236814" y="757744"/>
                    <a:pt x="208551" y="710677"/>
                  </a:cubicBezTo>
                  <a:cubicBezTo>
                    <a:pt x="184999" y="663609"/>
                    <a:pt x="199130" y="607128"/>
                    <a:pt x="246234" y="583594"/>
                  </a:cubicBezTo>
                  <a:cubicBezTo>
                    <a:pt x="453494" y="461218"/>
                    <a:pt x="693725" y="400030"/>
                    <a:pt x="933957" y="400030"/>
                  </a:cubicBezTo>
                  <a:close/>
                  <a:moveTo>
                    <a:pt x="934842" y="0"/>
                  </a:moveTo>
                  <a:cubicBezTo>
                    <a:pt x="1245868" y="0"/>
                    <a:pt x="1552180" y="79889"/>
                    <a:pt x="1820793" y="234966"/>
                  </a:cubicBezTo>
                  <a:cubicBezTo>
                    <a:pt x="1863205" y="258462"/>
                    <a:pt x="1882055" y="314855"/>
                    <a:pt x="1853780" y="361848"/>
                  </a:cubicBezTo>
                  <a:cubicBezTo>
                    <a:pt x="1839643" y="394743"/>
                    <a:pt x="1806655" y="408841"/>
                    <a:pt x="1773668" y="408841"/>
                  </a:cubicBezTo>
                  <a:cubicBezTo>
                    <a:pt x="1759530" y="408841"/>
                    <a:pt x="1740680" y="404141"/>
                    <a:pt x="1726542" y="399442"/>
                  </a:cubicBezTo>
                  <a:cubicBezTo>
                    <a:pt x="1486205" y="258462"/>
                    <a:pt x="1212880" y="187973"/>
                    <a:pt x="934842" y="187973"/>
                  </a:cubicBezTo>
                  <a:cubicBezTo>
                    <a:pt x="656805" y="187973"/>
                    <a:pt x="383480" y="258462"/>
                    <a:pt x="143142" y="399442"/>
                  </a:cubicBezTo>
                  <a:cubicBezTo>
                    <a:pt x="96018" y="422938"/>
                    <a:pt x="39467" y="408841"/>
                    <a:pt x="11192" y="361848"/>
                  </a:cubicBezTo>
                  <a:cubicBezTo>
                    <a:pt x="-12370" y="314855"/>
                    <a:pt x="1767" y="258462"/>
                    <a:pt x="48892" y="234966"/>
                  </a:cubicBezTo>
                  <a:cubicBezTo>
                    <a:pt x="317505" y="79889"/>
                    <a:pt x="623817" y="0"/>
                    <a:pt x="934842" y="0"/>
                  </a:cubicBezTo>
                  <a:close/>
                </a:path>
              </a:pathLst>
            </a:custGeom>
            <a:solidFill>
              <a:schemeClr val="accent3">
                <a:lumMod val="40000"/>
                <a:lumOff val="6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79" name="Freeform 97">
              <a:extLst>
                <a:ext uri="{FF2B5EF4-FFF2-40B4-BE49-F238E27FC236}">
                  <a16:creationId xmlns:a16="http://schemas.microsoft.com/office/drawing/2014/main" id="{4E12EF2D-C082-47A9-85AE-5A932CAA3939}"/>
                </a:ext>
              </a:extLst>
            </p:cNvPr>
            <p:cNvSpPr>
              <a:spLocks noChangeAspect="1"/>
            </p:cNvSpPr>
            <p:nvPr/>
          </p:nvSpPr>
          <p:spPr bwMode="auto">
            <a:xfrm rot="5400000" flipH="1">
              <a:off x="6345231" y="2834481"/>
              <a:ext cx="450049" cy="273530"/>
            </a:xfrm>
            <a:custGeom>
              <a:avLst/>
              <a:gdLst>
                <a:gd name="connsiteX0" fmla="*/ 934552 w 1867224"/>
                <a:gd name="connsiteY0" fmla="*/ 833541 h 1134862"/>
                <a:gd name="connsiteX1" fmla="*/ 1405004 w 1867224"/>
                <a:gd name="connsiteY1" fmla="*/ 955953 h 1134862"/>
                <a:gd name="connsiteX2" fmla="*/ 1442641 w 1867224"/>
                <a:gd name="connsiteY2" fmla="*/ 1087780 h 1134862"/>
                <a:gd name="connsiteX3" fmla="*/ 1357959 w 1867224"/>
                <a:gd name="connsiteY3" fmla="*/ 1134862 h 1134862"/>
                <a:gd name="connsiteX4" fmla="*/ 1315619 w 1867224"/>
                <a:gd name="connsiteY4" fmla="*/ 1120737 h 1134862"/>
                <a:gd name="connsiteX5" fmla="*/ 934552 w 1867224"/>
                <a:gd name="connsiteY5" fmla="*/ 1021867 h 1134862"/>
                <a:gd name="connsiteX6" fmla="*/ 553485 w 1867224"/>
                <a:gd name="connsiteY6" fmla="*/ 1120737 h 1134862"/>
                <a:gd name="connsiteX7" fmla="*/ 426463 w 1867224"/>
                <a:gd name="connsiteY7" fmla="*/ 1087780 h 1134862"/>
                <a:gd name="connsiteX8" fmla="*/ 459395 w 1867224"/>
                <a:gd name="connsiteY8" fmla="*/ 955953 h 1134862"/>
                <a:gd name="connsiteX9" fmla="*/ 934552 w 1867224"/>
                <a:gd name="connsiteY9" fmla="*/ 833541 h 1134862"/>
                <a:gd name="connsiteX10" fmla="*/ 933957 w 1867224"/>
                <a:gd name="connsiteY10" fmla="*/ 400030 h 1134862"/>
                <a:gd name="connsiteX11" fmla="*/ 1621680 w 1867224"/>
                <a:gd name="connsiteY11" fmla="*/ 583594 h 1134862"/>
                <a:gd name="connsiteX12" fmla="*/ 1654653 w 1867224"/>
                <a:gd name="connsiteY12" fmla="*/ 710677 h 1134862"/>
                <a:gd name="connsiteX13" fmla="*/ 1574576 w 1867224"/>
                <a:gd name="connsiteY13" fmla="*/ 757744 h 1134862"/>
                <a:gd name="connsiteX14" fmla="*/ 1527472 w 1867224"/>
                <a:gd name="connsiteY14" fmla="*/ 743624 h 1134862"/>
                <a:gd name="connsiteX15" fmla="*/ 933957 w 1867224"/>
                <a:gd name="connsiteY15" fmla="*/ 588301 h 1134862"/>
                <a:gd name="connsiteX16" fmla="*/ 340443 w 1867224"/>
                <a:gd name="connsiteY16" fmla="*/ 743624 h 1134862"/>
                <a:gd name="connsiteX17" fmla="*/ 208551 w 1867224"/>
                <a:gd name="connsiteY17" fmla="*/ 710677 h 1134862"/>
                <a:gd name="connsiteX18" fmla="*/ 246234 w 1867224"/>
                <a:gd name="connsiteY18" fmla="*/ 583594 h 1134862"/>
                <a:gd name="connsiteX19" fmla="*/ 933957 w 1867224"/>
                <a:gd name="connsiteY19" fmla="*/ 400030 h 1134862"/>
                <a:gd name="connsiteX20" fmla="*/ 934842 w 1867224"/>
                <a:gd name="connsiteY20" fmla="*/ 0 h 1134862"/>
                <a:gd name="connsiteX21" fmla="*/ 1820793 w 1867224"/>
                <a:gd name="connsiteY21" fmla="*/ 234966 h 1134862"/>
                <a:gd name="connsiteX22" fmla="*/ 1853780 w 1867224"/>
                <a:gd name="connsiteY22" fmla="*/ 361848 h 1134862"/>
                <a:gd name="connsiteX23" fmla="*/ 1773668 w 1867224"/>
                <a:gd name="connsiteY23" fmla="*/ 408841 h 1134862"/>
                <a:gd name="connsiteX24" fmla="*/ 1726542 w 1867224"/>
                <a:gd name="connsiteY24" fmla="*/ 399442 h 1134862"/>
                <a:gd name="connsiteX25" fmla="*/ 934842 w 1867224"/>
                <a:gd name="connsiteY25" fmla="*/ 187973 h 1134862"/>
                <a:gd name="connsiteX26" fmla="*/ 143142 w 1867224"/>
                <a:gd name="connsiteY26" fmla="*/ 399442 h 1134862"/>
                <a:gd name="connsiteX27" fmla="*/ 11192 w 1867224"/>
                <a:gd name="connsiteY27" fmla="*/ 361848 h 1134862"/>
                <a:gd name="connsiteX28" fmla="*/ 48892 w 1867224"/>
                <a:gd name="connsiteY28" fmla="*/ 234966 h 1134862"/>
                <a:gd name="connsiteX29" fmla="*/ 934842 w 1867224"/>
                <a:gd name="connsiteY29" fmla="*/ 0 h 113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224" h="1134862">
                  <a:moveTo>
                    <a:pt x="934552" y="833541"/>
                  </a:moveTo>
                  <a:cubicBezTo>
                    <a:pt x="1099211" y="833541"/>
                    <a:pt x="1263869" y="875914"/>
                    <a:pt x="1405004" y="955953"/>
                  </a:cubicBezTo>
                  <a:cubicBezTo>
                    <a:pt x="1452050" y="984201"/>
                    <a:pt x="1466163" y="1040699"/>
                    <a:pt x="1442641" y="1087780"/>
                  </a:cubicBezTo>
                  <a:cubicBezTo>
                    <a:pt x="1423823" y="1116029"/>
                    <a:pt x="1390891" y="1134862"/>
                    <a:pt x="1357959" y="1134862"/>
                  </a:cubicBezTo>
                  <a:cubicBezTo>
                    <a:pt x="1343846" y="1134862"/>
                    <a:pt x="1329732" y="1130154"/>
                    <a:pt x="1315619" y="1120737"/>
                  </a:cubicBezTo>
                  <a:cubicBezTo>
                    <a:pt x="1198005" y="1054823"/>
                    <a:pt x="1066279" y="1021867"/>
                    <a:pt x="934552" y="1021867"/>
                  </a:cubicBezTo>
                  <a:cubicBezTo>
                    <a:pt x="798121" y="1021867"/>
                    <a:pt x="671099" y="1054823"/>
                    <a:pt x="553485" y="1120737"/>
                  </a:cubicBezTo>
                  <a:cubicBezTo>
                    <a:pt x="506440" y="1148986"/>
                    <a:pt x="449986" y="1130154"/>
                    <a:pt x="426463" y="1087780"/>
                  </a:cubicBezTo>
                  <a:cubicBezTo>
                    <a:pt x="398236" y="1040699"/>
                    <a:pt x="417054" y="984201"/>
                    <a:pt x="459395" y="955953"/>
                  </a:cubicBezTo>
                  <a:cubicBezTo>
                    <a:pt x="605235" y="875914"/>
                    <a:pt x="769894" y="833541"/>
                    <a:pt x="934552" y="833541"/>
                  </a:cubicBezTo>
                  <a:close/>
                  <a:moveTo>
                    <a:pt x="933957" y="400030"/>
                  </a:moveTo>
                  <a:cubicBezTo>
                    <a:pt x="1174189" y="400030"/>
                    <a:pt x="1414421" y="461218"/>
                    <a:pt x="1621680" y="583594"/>
                  </a:cubicBezTo>
                  <a:cubicBezTo>
                    <a:pt x="1664074" y="607128"/>
                    <a:pt x="1682915" y="663609"/>
                    <a:pt x="1654653" y="710677"/>
                  </a:cubicBezTo>
                  <a:cubicBezTo>
                    <a:pt x="1640521" y="738917"/>
                    <a:pt x="1607549" y="757744"/>
                    <a:pt x="1574576" y="757744"/>
                  </a:cubicBezTo>
                  <a:cubicBezTo>
                    <a:pt x="1555734" y="757744"/>
                    <a:pt x="1541603" y="753037"/>
                    <a:pt x="1527472" y="743624"/>
                  </a:cubicBezTo>
                  <a:cubicBezTo>
                    <a:pt x="1348475" y="644782"/>
                    <a:pt x="1141216" y="588301"/>
                    <a:pt x="933957" y="588301"/>
                  </a:cubicBezTo>
                  <a:cubicBezTo>
                    <a:pt x="726699" y="588301"/>
                    <a:pt x="519439" y="644782"/>
                    <a:pt x="340443" y="743624"/>
                  </a:cubicBezTo>
                  <a:cubicBezTo>
                    <a:pt x="293338" y="771864"/>
                    <a:pt x="236814" y="757744"/>
                    <a:pt x="208551" y="710677"/>
                  </a:cubicBezTo>
                  <a:cubicBezTo>
                    <a:pt x="184999" y="663609"/>
                    <a:pt x="199130" y="607128"/>
                    <a:pt x="246234" y="583594"/>
                  </a:cubicBezTo>
                  <a:cubicBezTo>
                    <a:pt x="453494" y="461218"/>
                    <a:pt x="693725" y="400030"/>
                    <a:pt x="933957" y="400030"/>
                  </a:cubicBezTo>
                  <a:close/>
                  <a:moveTo>
                    <a:pt x="934842" y="0"/>
                  </a:moveTo>
                  <a:cubicBezTo>
                    <a:pt x="1245868" y="0"/>
                    <a:pt x="1552180" y="79889"/>
                    <a:pt x="1820793" y="234966"/>
                  </a:cubicBezTo>
                  <a:cubicBezTo>
                    <a:pt x="1863205" y="258462"/>
                    <a:pt x="1882055" y="314855"/>
                    <a:pt x="1853780" y="361848"/>
                  </a:cubicBezTo>
                  <a:cubicBezTo>
                    <a:pt x="1839643" y="394743"/>
                    <a:pt x="1806655" y="408841"/>
                    <a:pt x="1773668" y="408841"/>
                  </a:cubicBezTo>
                  <a:cubicBezTo>
                    <a:pt x="1759530" y="408841"/>
                    <a:pt x="1740680" y="404141"/>
                    <a:pt x="1726542" y="399442"/>
                  </a:cubicBezTo>
                  <a:cubicBezTo>
                    <a:pt x="1486205" y="258462"/>
                    <a:pt x="1212880" y="187973"/>
                    <a:pt x="934842" y="187973"/>
                  </a:cubicBezTo>
                  <a:cubicBezTo>
                    <a:pt x="656805" y="187973"/>
                    <a:pt x="383480" y="258462"/>
                    <a:pt x="143142" y="399442"/>
                  </a:cubicBezTo>
                  <a:cubicBezTo>
                    <a:pt x="96018" y="422938"/>
                    <a:pt x="39467" y="408841"/>
                    <a:pt x="11192" y="361848"/>
                  </a:cubicBezTo>
                  <a:cubicBezTo>
                    <a:pt x="-12370" y="314855"/>
                    <a:pt x="1767" y="258462"/>
                    <a:pt x="48892" y="234966"/>
                  </a:cubicBezTo>
                  <a:cubicBezTo>
                    <a:pt x="317505" y="79889"/>
                    <a:pt x="623817" y="0"/>
                    <a:pt x="934842" y="0"/>
                  </a:cubicBezTo>
                  <a:close/>
                </a:path>
              </a:pathLst>
            </a:custGeom>
            <a:solidFill>
              <a:schemeClr val="accent3">
                <a:lumMod val="40000"/>
                <a:lumOff val="60000"/>
              </a:schemeClr>
            </a:solidFill>
            <a:ln w="1079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icrosoft Sans Serif"/>
                <a:ea typeface="+mn-ea"/>
                <a:cs typeface="+mn-cs"/>
              </a:endParaRPr>
            </a:p>
          </p:txBody>
        </p:sp>
      </p:grpSp>
      <p:pic>
        <p:nvPicPr>
          <p:cNvPr id="84" name="Picture 2" descr="Sofia Digital selected to build DVB-I reference app - Sofia Digital">
            <a:extLst>
              <a:ext uri="{FF2B5EF4-FFF2-40B4-BE49-F238E27FC236}">
                <a16:creationId xmlns:a16="http://schemas.microsoft.com/office/drawing/2014/main" id="{1D5AE4E4-90CE-48CE-AE0C-0F8A80932D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7707" y="1616357"/>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Sofia Digital selected to build DVB-I reference app - Sofia Digital">
            <a:extLst>
              <a:ext uri="{FF2B5EF4-FFF2-40B4-BE49-F238E27FC236}">
                <a16:creationId xmlns:a16="http://schemas.microsoft.com/office/drawing/2014/main" id="{C6D152F6-D967-44DD-B95D-3420B36AC9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00137" y="3099933"/>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5G – Neuer Mobilfunkstandard – Hartware">
            <a:extLst>
              <a:ext uri="{FF2B5EF4-FFF2-40B4-BE49-F238E27FC236}">
                <a16:creationId xmlns:a16="http://schemas.microsoft.com/office/drawing/2014/main" id="{C5AE5A18-B573-43B4-BAEE-7BC3E3ED6D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52500" y="3517212"/>
            <a:ext cx="825893" cy="50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2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9"/>
                </p:tgtEl>
              </p:cMediaNode>
            </p:video>
          </p:childTnLst>
        </p:cTn>
      </p:par>
    </p:tnLst>
    <p:bldLst>
      <p:bldP spid="27" grpId="0" animBg="1"/>
      <p:bldP spid="35" grpId="0" animBg="1"/>
      <p:bldP spid="45" grpId="0" animBg="1"/>
      <p:bldP spid="49" grpId="0" animBg="1"/>
      <p:bldP spid="50" grpId="0" animBg="1"/>
      <p:bldP spid="51" grpId="0" animBg="1"/>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0AA4DA-9F9B-498B-93E6-25BAB8E29C5F}"/>
              </a:ext>
            </a:extLst>
          </p:cNvPr>
          <p:cNvSpPr>
            <a:spLocks noGrp="1"/>
          </p:cNvSpPr>
          <p:nvPr>
            <p:ph type="ftr" sz="quarter" idx="3"/>
          </p:nvPr>
        </p:nvSpPr>
        <p:spPr/>
        <p:txBody>
          <a:bodyPr/>
          <a:lstStyle/>
          <a:p>
            <a:r>
              <a:rPr lang="da-DK"/>
              <a:t>DVB Demos 2021: DVB-I over 5G</a:t>
            </a:r>
            <a:endParaRPr lang="en-US" dirty="0"/>
          </a:p>
        </p:txBody>
      </p:sp>
      <p:pic>
        <p:nvPicPr>
          <p:cNvPr id="7" name="202109_DVB_Demos_Ateme">
            <a:hlinkClick r:id="" action="ppaction://media"/>
            <a:extLst>
              <a:ext uri="{FF2B5EF4-FFF2-40B4-BE49-F238E27FC236}">
                <a16:creationId xmlns:a16="http://schemas.microsoft.com/office/drawing/2014/main" id="{E82A8581-D45A-4356-A04B-1BF78303F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32507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5)">
                                      <p:cBhvr>
                                        <p:cTn id="6" dur="573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Arrow Connector 86">
            <a:extLst>
              <a:ext uri="{FF2B5EF4-FFF2-40B4-BE49-F238E27FC236}">
                <a16:creationId xmlns:a16="http://schemas.microsoft.com/office/drawing/2014/main" id="{9E387DE8-1100-47C4-905F-5880269D3E62}"/>
              </a:ext>
            </a:extLst>
          </p:cNvPr>
          <p:cNvCxnSpPr>
            <a:cxnSpLocks/>
            <a:stCxn id="50" idx="0"/>
            <a:endCxn id="51" idx="1"/>
          </p:cNvCxnSpPr>
          <p:nvPr/>
        </p:nvCxnSpPr>
        <p:spPr>
          <a:xfrm rot="5400000" flipH="1" flipV="1">
            <a:off x="8624696" y="3711941"/>
            <a:ext cx="1044268" cy="1732877"/>
          </a:xfrm>
          <a:prstGeom prst="bentConnector2">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Footer Placeholder 1">
            <a:extLst>
              <a:ext uri="{FF2B5EF4-FFF2-40B4-BE49-F238E27FC236}">
                <a16:creationId xmlns:a16="http://schemas.microsoft.com/office/drawing/2014/main" id="{CD94D70C-A377-4DB9-87EF-58586A1D6D4F}"/>
              </a:ext>
            </a:extLst>
          </p:cNvPr>
          <p:cNvSpPr>
            <a:spLocks noGrp="1"/>
          </p:cNvSpPr>
          <p:nvPr>
            <p:ph type="ftr" sz="quarter" idx="10"/>
          </p:nvPr>
        </p:nvSpPr>
        <p:spPr/>
        <p:txBody>
          <a:bodyPr/>
          <a:lstStyle/>
          <a:p>
            <a:r>
              <a:rPr lang="da-DK" dirty="0"/>
              <a:t>DVB Demos 2021: DVB-I over 5G</a:t>
            </a:r>
            <a:endParaRPr lang="en-US" dirty="0"/>
          </a:p>
        </p:txBody>
      </p:sp>
      <p:sp>
        <p:nvSpPr>
          <p:cNvPr id="3" name="Title 2">
            <a:extLst>
              <a:ext uri="{FF2B5EF4-FFF2-40B4-BE49-F238E27FC236}">
                <a16:creationId xmlns:a16="http://schemas.microsoft.com/office/drawing/2014/main" id="{206473D9-93E6-4427-A70F-E711F938651A}"/>
              </a:ext>
            </a:extLst>
          </p:cNvPr>
          <p:cNvSpPr>
            <a:spLocks noGrp="1"/>
          </p:cNvSpPr>
          <p:nvPr>
            <p:ph type="title"/>
          </p:nvPr>
        </p:nvSpPr>
        <p:spPr>
          <a:xfrm>
            <a:off x="495300" y="565125"/>
            <a:ext cx="11187112" cy="439479"/>
          </a:xfrm>
        </p:spPr>
        <p:txBody>
          <a:bodyPr/>
          <a:lstStyle/>
          <a:p>
            <a:r>
              <a:rPr lang="de-DE" dirty="0"/>
              <a:t>Demo 2: Functionalities</a:t>
            </a:r>
            <a:endParaRPr lang="en-US" dirty="0"/>
          </a:p>
        </p:txBody>
      </p:sp>
      <p:sp>
        <p:nvSpPr>
          <p:cNvPr id="5" name="Subtitle 4">
            <a:extLst>
              <a:ext uri="{FF2B5EF4-FFF2-40B4-BE49-F238E27FC236}">
                <a16:creationId xmlns:a16="http://schemas.microsoft.com/office/drawing/2014/main" id="{F484C30F-A9A0-4206-BD08-1876688FF484}"/>
              </a:ext>
            </a:extLst>
          </p:cNvPr>
          <p:cNvSpPr>
            <a:spLocks noGrp="1"/>
          </p:cNvSpPr>
          <p:nvPr>
            <p:ph type="subTitle" idx="1"/>
          </p:nvPr>
        </p:nvSpPr>
        <p:spPr/>
        <p:txBody>
          <a:bodyPr/>
          <a:lstStyle/>
          <a:p>
            <a:r>
              <a:rPr lang="de-DE" dirty="0"/>
              <a:t>Low-Latency &amp; Hybrid Service Continuity</a:t>
            </a:r>
            <a:endParaRPr lang="en-US" dirty="0"/>
          </a:p>
        </p:txBody>
      </p:sp>
      <p:sp>
        <p:nvSpPr>
          <p:cNvPr id="27" name="Rectangle 26">
            <a:extLst>
              <a:ext uri="{FF2B5EF4-FFF2-40B4-BE49-F238E27FC236}">
                <a16:creationId xmlns:a16="http://schemas.microsoft.com/office/drawing/2014/main" id="{FC1E0C30-E333-4579-9267-75A70C1D32A6}"/>
              </a:ext>
            </a:extLst>
          </p:cNvPr>
          <p:cNvSpPr/>
          <p:nvPr/>
        </p:nvSpPr>
        <p:spPr>
          <a:xfrm>
            <a:off x="957943" y="3586278"/>
            <a:ext cx="1669143" cy="9399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DVB-AVC</a:t>
            </a:r>
          </a:p>
          <a:p>
            <a:pPr algn="ctr">
              <a:lnSpc>
                <a:spcPct val="96000"/>
              </a:lnSpc>
            </a:pPr>
            <a:r>
              <a:rPr lang="de-DE" dirty="0">
                <a:solidFill>
                  <a:schemeClr val="bg1"/>
                </a:solidFill>
                <a:latin typeface="Microsoft Sans Serif"/>
                <a:cs typeface="Microsoft Sans Serif" panose="020B0604020202020204" pitchFamily="34" charset="0"/>
              </a:rPr>
              <a:t>DVB</a:t>
            </a:r>
            <a:r>
              <a:rPr lang="de-DE" b="1" dirty="0">
                <a:solidFill>
                  <a:srgbClr val="FFFF00"/>
                </a:solidFill>
                <a:latin typeface="Microsoft Sans Serif"/>
                <a:cs typeface="Microsoft Sans Serif" panose="020B0604020202020204" pitchFamily="34" charset="0"/>
              </a:rPr>
              <a:t>-LL</a:t>
            </a:r>
            <a:r>
              <a:rPr lang="de-DE" dirty="0">
                <a:solidFill>
                  <a:schemeClr val="bg1"/>
                </a:solidFill>
                <a:latin typeface="Microsoft Sans Serif"/>
                <a:cs typeface="Microsoft Sans Serif" panose="020B0604020202020204" pitchFamily="34" charset="0"/>
              </a:rPr>
              <a:t>-DASH</a:t>
            </a:r>
            <a:endParaRPr lang="en-US" dirty="0" err="1">
              <a:solidFill>
                <a:schemeClr val="bg1"/>
              </a:solidFill>
              <a:latin typeface="Microsoft Sans Serif"/>
              <a:cs typeface="Microsoft Sans Serif" panose="020B0604020202020204" pitchFamily="34" charset="0"/>
            </a:endParaRPr>
          </a:p>
        </p:txBody>
      </p:sp>
      <p:sp>
        <p:nvSpPr>
          <p:cNvPr id="28" name="Freeform: Shape 19">
            <a:extLst>
              <a:ext uri="{FF2B5EF4-FFF2-40B4-BE49-F238E27FC236}">
                <a16:creationId xmlns:a16="http://schemas.microsoft.com/office/drawing/2014/main" id="{651B55A5-5426-4C25-9C5C-862009FBA324}"/>
              </a:ext>
            </a:extLst>
          </p:cNvPr>
          <p:cNvSpPr/>
          <p:nvPr/>
        </p:nvSpPr>
        <p:spPr>
          <a:xfrm flipH="1">
            <a:off x="1207707" y="2367739"/>
            <a:ext cx="998466" cy="538427"/>
          </a:xfrm>
          <a:custGeom>
            <a:avLst/>
            <a:gdLst>
              <a:gd name="connsiteX0" fmla="*/ 149544 w 2883574"/>
              <a:gd name="connsiteY0" fmla="*/ 0 h 1351232"/>
              <a:gd name="connsiteX1" fmla="*/ 1872865 w 2883574"/>
              <a:gd name="connsiteY1" fmla="*/ 0 h 1351232"/>
              <a:gd name="connsiteX2" fmla="*/ 2022409 w 2883574"/>
              <a:gd name="connsiteY2" fmla="*/ 149872 h 1351232"/>
              <a:gd name="connsiteX3" fmla="*/ 2022409 w 2883574"/>
              <a:gd name="connsiteY3" fmla="*/ 334961 h 1351232"/>
              <a:gd name="connsiteX4" fmla="*/ 2022409 w 2883574"/>
              <a:gd name="connsiteY4" fmla="*/ 375813 h 1351232"/>
              <a:gd name="connsiteX5" fmla="*/ 2132740 w 2883574"/>
              <a:gd name="connsiteY5" fmla="*/ 375813 h 1351232"/>
              <a:gd name="connsiteX6" fmla="*/ 2133476 w 2883574"/>
              <a:gd name="connsiteY6" fmla="*/ 375496 h 1351232"/>
              <a:gd name="connsiteX7" fmla="*/ 2247415 w 2883574"/>
              <a:gd name="connsiteY7" fmla="*/ 375496 h 1351232"/>
              <a:gd name="connsiteX8" fmla="*/ 2527515 w 2883574"/>
              <a:gd name="connsiteY8" fmla="*/ 199235 h 1351232"/>
              <a:gd name="connsiteX9" fmla="*/ 2567868 w 2883574"/>
              <a:gd name="connsiteY9" fmla="*/ 187326 h 1351232"/>
              <a:gd name="connsiteX10" fmla="*/ 2807615 w 2883574"/>
              <a:gd name="connsiteY10" fmla="*/ 187326 h 1351232"/>
              <a:gd name="connsiteX11" fmla="*/ 2883574 w 2883574"/>
              <a:gd name="connsiteY11" fmla="*/ 261165 h 1351232"/>
              <a:gd name="connsiteX12" fmla="*/ 2883574 w 2883574"/>
              <a:gd name="connsiteY12" fmla="*/ 1087686 h 1351232"/>
              <a:gd name="connsiteX13" fmla="*/ 2807615 w 2883574"/>
              <a:gd name="connsiteY13" fmla="*/ 1163907 h 1351232"/>
              <a:gd name="connsiteX14" fmla="*/ 2563121 w 2883574"/>
              <a:gd name="connsiteY14" fmla="*/ 1163907 h 1351232"/>
              <a:gd name="connsiteX15" fmla="*/ 2529889 w 2883574"/>
              <a:gd name="connsiteY15" fmla="*/ 1156762 h 1351232"/>
              <a:gd name="connsiteX16" fmla="*/ 2247415 w 2883574"/>
              <a:gd name="connsiteY16" fmla="*/ 975737 h 1351232"/>
              <a:gd name="connsiteX17" fmla="*/ 2133476 w 2883574"/>
              <a:gd name="connsiteY17" fmla="*/ 975737 h 1351232"/>
              <a:gd name="connsiteX18" fmla="*/ 2132758 w 2883574"/>
              <a:gd name="connsiteY18" fmla="*/ 975419 h 1351232"/>
              <a:gd name="connsiteX19" fmla="*/ 2022409 w 2883574"/>
              <a:gd name="connsiteY19" fmla="*/ 975419 h 1351232"/>
              <a:gd name="connsiteX20" fmla="*/ 2022409 w 2883574"/>
              <a:gd name="connsiteY20" fmla="*/ 1014218 h 1351232"/>
              <a:gd name="connsiteX21" fmla="*/ 2022409 w 2883574"/>
              <a:gd name="connsiteY21" fmla="*/ 1201360 h 1351232"/>
              <a:gd name="connsiteX22" fmla="*/ 1872865 w 2883574"/>
              <a:gd name="connsiteY22" fmla="*/ 1351232 h 1351232"/>
              <a:gd name="connsiteX23" fmla="*/ 149544 w 2883574"/>
              <a:gd name="connsiteY23" fmla="*/ 1351232 h 1351232"/>
              <a:gd name="connsiteX24" fmla="*/ 0 w 2883574"/>
              <a:gd name="connsiteY24" fmla="*/ 1201360 h 1351232"/>
              <a:gd name="connsiteX25" fmla="*/ 0 w 2883574"/>
              <a:gd name="connsiteY25" fmla="*/ 149872 h 1351232"/>
              <a:gd name="connsiteX26" fmla="*/ 149544 w 2883574"/>
              <a:gd name="connsiteY26" fmla="*/ 0 h 13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3574" h="1351232">
                <a:moveTo>
                  <a:pt x="149544" y="0"/>
                </a:moveTo>
                <a:cubicBezTo>
                  <a:pt x="1872865" y="0"/>
                  <a:pt x="1872865" y="0"/>
                  <a:pt x="1872865" y="0"/>
                </a:cubicBezTo>
                <a:cubicBezTo>
                  <a:pt x="1955945" y="0"/>
                  <a:pt x="2022409" y="66610"/>
                  <a:pt x="2022409" y="149872"/>
                </a:cubicBezTo>
                <a:cubicBezTo>
                  <a:pt x="2022409" y="215590"/>
                  <a:pt x="2022409" y="277201"/>
                  <a:pt x="2022409" y="334961"/>
                </a:cubicBezTo>
                <a:lnTo>
                  <a:pt x="2022409" y="375813"/>
                </a:lnTo>
                <a:lnTo>
                  <a:pt x="2132740" y="375813"/>
                </a:lnTo>
                <a:lnTo>
                  <a:pt x="2133476" y="375496"/>
                </a:lnTo>
                <a:cubicBezTo>
                  <a:pt x="2133476" y="375496"/>
                  <a:pt x="2133476" y="375496"/>
                  <a:pt x="2247415" y="375496"/>
                </a:cubicBezTo>
                <a:cubicBezTo>
                  <a:pt x="2247415" y="375496"/>
                  <a:pt x="2247415" y="375496"/>
                  <a:pt x="2527515" y="199235"/>
                </a:cubicBezTo>
                <a:cubicBezTo>
                  <a:pt x="2539384" y="189708"/>
                  <a:pt x="2553626" y="187326"/>
                  <a:pt x="2567868" y="187326"/>
                </a:cubicBezTo>
                <a:cubicBezTo>
                  <a:pt x="2567868" y="187326"/>
                  <a:pt x="2567868" y="187326"/>
                  <a:pt x="2807615" y="187326"/>
                </a:cubicBezTo>
                <a:cubicBezTo>
                  <a:pt x="2850342" y="187326"/>
                  <a:pt x="2883574" y="220673"/>
                  <a:pt x="2883574" y="261165"/>
                </a:cubicBezTo>
                <a:cubicBezTo>
                  <a:pt x="2883574" y="261165"/>
                  <a:pt x="2883574" y="261165"/>
                  <a:pt x="2883574" y="1087686"/>
                </a:cubicBezTo>
                <a:cubicBezTo>
                  <a:pt x="2883574" y="1130561"/>
                  <a:pt x="2850342" y="1163907"/>
                  <a:pt x="2807615" y="1163907"/>
                </a:cubicBezTo>
                <a:cubicBezTo>
                  <a:pt x="2807615" y="1163907"/>
                  <a:pt x="2807615" y="1163907"/>
                  <a:pt x="2563121" y="1163907"/>
                </a:cubicBezTo>
                <a:cubicBezTo>
                  <a:pt x="2551252" y="1163907"/>
                  <a:pt x="2541757" y="1161525"/>
                  <a:pt x="2529889" y="1156762"/>
                </a:cubicBezTo>
                <a:cubicBezTo>
                  <a:pt x="2529889" y="1156762"/>
                  <a:pt x="2529889" y="1156762"/>
                  <a:pt x="2247415" y="975737"/>
                </a:cubicBezTo>
                <a:cubicBezTo>
                  <a:pt x="2247415" y="975737"/>
                  <a:pt x="2247415" y="975737"/>
                  <a:pt x="2133476" y="975737"/>
                </a:cubicBezTo>
                <a:lnTo>
                  <a:pt x="2132758" y="975419"/>
                </a:lnTo>
                <a:lnTo>
                  <a:pt x="2022409" y="975419"/>
                </a:lnTo>
                <a:lnTo>
                  <a:pt x="2022409" y="1014218"/>
                </a:lnTo>
                <a:cubicBezTo>
                  <a:pt x="2022409" y="1201360"/>
                  <a:pt x="2022409" y="1201360"/>
                  <a:pt x="2022409" y="1201360"/>
                </a:cubicBezTo>
                <a:cubicBezTo>
                  <a:pt x="2022409" y="1282243"/>
                  <a:pt x="1955945" y="1351232"/>
                  <a:pt x="1872865" y="1351232"/>
                </a:cubicBezTo>
                <a:cubicBezTo>
                  <a:pt x="149544" y="1351232"/>
                  <a:pt x="149544" y="1351232"/>
                  <a:pt x="149544" y="1351232"/>
                </a:cubicBezTo>
                <a:cubicBezTo>
                  <a:pt x="68838" y="1351232"/>
                  <a:pt x="0" y="1282243"/>
                  <a:pt x="0" y="1201360"/>
                </a:cubicBezTo>
                <a:cubicBezTo>
                  <a:pt x="0" y="149872"/>
                  <a:pt x="0" y="149872"/>
                  <a:pt x="0" y="149872"/>
                </a:cubicBezTo>
                <a:cubicBezTo>
                  <a:pt x="0" y="66610"/>
                  <a:pt x="68838" y="0"/>
                  <a:pt x="149544" y="0"/>
                </a:cubicBezTo>
                <a:close/>
              </a:path>
            </a:pathLst>
          </a:custGeom>
          <a:solidFill>
            <a:schemeClr val="accent5">
              <a:lumMod val="100000"/>
            </a:schemeClr>
          </a:solidFill>
          <a:ln w="10795" cap="flat" cmpd="sng" algn="ctr">
            <a:noFill/>
            <a:prstDash val="solid"/>
          </a:ln>
          <a:effectLst/>
        </p:spPr>
        <p:txBody>
          <a:bodyPr rtlCol="0" anchor="ctr"/>
          <a:lstStyle/>
          <a:p>
            <a:pPr algn="ctr" defTabSz="685800">
              <a:defRPr/>
            </a:pPr>
            <a:r>
              <a:rPr lang="de-DE" kern="0" dirty="0">
                <a:solidFill>
                  <a:schemeClr val="accent6"/>
                </a:solidFill>
                <a:latin typeface="Microsoft Sans Serif"/>
              </a:rPr>
              <a:t>      Live</a:t>
            </a:r>
            <a:endParaRPr lang="en-US" kern="0" dirty="0">
              <a:solidFill>
                <a:schemeClr val="accent6"/>
              </a:solidFill>
              <a:latin typeface="Microsoft Sans Serif"/>
            </a:endParaRPr>
          </a:p>
        </p:txBody>
      </p:sp>
      <p:cxnSp>
        <p:nvCxnSpPr>
          <p:cNvPr id="30" name="Straight Arrow Connector 29">
            <a:extLst>
              <a:ext uri="{FF2B5EF4-FFF2-40B4-BE49-F238E27FC236}">
                <a16:creationId xmlns:a16="http://schemas.microsoft.com/office/drawing/2014/main" id="{89F7A182-F9D8-4035-B7E5-89F10D7E5740}"/>
              </a:ext>
            </a:extLst>
          </p:cNvPr>
          <p:cNvCxnSpPr>
            <a:cxnSpLocks/>
            <a:endCxn id="27" idx="0"/>
          </p:cNvCxnSpPr>
          <p:nvPr/>
        </p:nvCxnSpPr>
        <p:spPr>
          <a:xfrm>
            <a:off x="1792515" y="2906166"/>
            <a:ext cx="0" cy="680112"/>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C8868FE0-F2AE-41E2-93F8-94655189FB2F}"/>
              </a:ext>
            </a:extLst>
          </p:cNvPr>
          <p:cNvSpPr/>
          <p:nvPr/>
        </p:nvSpPr>
        <p:spPr>
          <a:xfrm>
            <a:off x="957943" y="5100513"/>
            <a:ext cx="1669143" cy="929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DVB-MABR</a:t>
            </a:r>
          </a:p>
          <a:p>
            <a:pPr algn="ctr">
              <a:lnSpc>
                <a:spcPct val="96000"/>
              </a:lnSpc>
            </a:pPr>
            <a:r>
              <a:rPr lang="de-DE" b="1" dirty="0">
                <a:solidFill>
                  <a:srgbClr val="FFFF00"/>
                </a:solidFill>
                <a:latin typeface="Microsoft Sans Serif"/>
                <a:cs typeface="Microsoft Sans Serif" panose="020B0604020202020204" pitchFamily="34" charset="0"/>
              </a:rPr>
              <a:t>LL</a:t>
            </a:r>
            <a:r>
              <a:rPr lang="de-DE" dirty="0">
                <a:solidFill>
                  <a:schemeClr val="bg1"/>
                </a:solidFill>
                <a:latin typeface="Microsoft Sans Serif"/>
                <a:cs typeface="Microsoft Sans Serif" panose="020B0604020202020204" pitchFamily="34" charset="0"/>
              </a:rPr>
              <a:t>-ROUTE Server</a:t>
            </a:r>
            <a:endParaRPr lang="en-US" dirty="0" err="1">
              <a:solidFill>
                <a:schemeClr val="bg1"/>
              </a:solidFill>
              <a:latin typeface="Microsoft Sans Serif"/>
              <a:cs typeface="Microsoft Sans Serif" panose="020B0604020202020204" pitchFamily="34" charset="0"/>
            </a:endParaRPr>
          </a:p>
        </p:txBody>
      </p:sp>
      <p:cxnSp>
        <p:nvCxnSpPr>
          <p:cNvPr id="40" name="Straight Arrow Connector 39">
            <a:extLst>
              <a:ext uri="{FF2B5EF4-FFF2-40B4-BE49-F238E27FC236}">
                <a16:creationId xmlns:a16="http://schemas.microsoft.com/office/drawing/2014/main" id="{A5881B34-D1CB-440C-8325-2B12DE96BAB0}"/>
              </a:ext>
            </a:extLst>
          </p:cNvPr>
          <p:cNvCxnSpPr>
            <a:cxnSpLocks/>
            <a:stCxn id="27" idx="2"/>
            <a:endCxn id="35" idx="0"/>
          </p:cNvCxnSpPr>
          <p:nvPr/>
        </p:nvCxnSpPr>
        <p:spPr>
          <a:xfrm>
            <a:off x="1792515" y="4526212"/>
            <a:ext cx="0" cy="574301"/>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a:extLst>
              <a:ext uri="{FF2B5EF4-FFF2-40B4-BE49-F238E27FC236}">
                <a16:creationId xmlns:a16="http://schemas.microsoft.com/office/drawing/2014/main" id="{6303CF89-52E2-4399-8AE9-A35C92F4634C}"/>
              </a:ext>
            </a:extLst>
          </p:cNvPr>
          <p:cNvCxnSpPr>
            <a:cxnSpLocks/>
            <a:stCxn id="35" idx="3"/>
            <a:endCxn id="47" idx="1"/>
          </p:cNvCxnSpPr>
          <p:nvPr/>
        </p:nvCxnSpPr>
        <p:spPr>
          <a:xfrm>
            <a:off x="2627086" y="5565333"/>
            <a:ext cx="787405"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0" name="Rectangle 49">
            <a:extLst>
              <a:ext uri="{FF2B5EF4-FFF2-40B4-BE49-F238E27FC236}">
                <a16:creationId xmlns:a16="http://schemas.microsoft.com/office/drawing/2014/main" id="{0804DBF4-50CF-44BC-AFC7-6E115C6B746E}"/>
              </a:ext>
            </a:extLst>
          </p:cNvPr>
          <p:cNvSpPr/>
          <p:nvPr/>
        </p:nvSpPr>
        <p:spPr>
          <a:xfrm>
            <a:off x="7445820" y="5100513"/>
            <a:ext cx="1669143" cy="929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DVB-MABR</a:t>
            </a:r>
          </a:p>
          <a:p>
            <a:pPr algn="ctr">
              <a:lnSpc>
                <a:spcPct val="96000"/>
              </a:lnSpc>
            </a:pPr>
            <a:r>
              <a:rPr lang="de-DE" dirty="0">
                <a:solidFill>
                  <a:schemeClr val="bg1"/>
                </a:solidFill>
                <a:latin typeface="Microsoft Sans Serif"/>
                <a:cs typeface="Microsoft Sans Serif" panose="020B0604020202020204" pitchFamily="34" charset="0"/>
              </a:rPr>
              <a:t>ROUTE</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Gateway</a:t>
            </a:r>
            <a:endParaRPr lang="en-US" dirty="0" err="1">
              <a:solidFill>
                <a:schemeClr val="bg1"/>
              </a:solidFill>
              <a:latin typeface="Microsoft Sans Serif"/>
              <a:cs typeface="Microsoft Sans Serif" panose="020B0604020202020204" pitchFamily="34" charset="0"/>
            </a:endParaRPr>
          </a:p>
        </p:txBody>
      </p:sp>
      <p:sp>
        <p:nvSpPr>
          <p:cNvPr id="51" name="Rectangle 50">
            <a:extLst>
              <a:ext uri="{FF2B5EF4-FFF2-40B4-BE49-F238E27FC236}">
                <a16:creationId xmlns:a16="http://schemas.microsoft.com/office/drawing/2014/main" id="{78EA72EC-8587-4D19-8478-53611C68F842}"/>
              </a:ext>
            </a:extLst>
          </p:cNvPr>
          <p:cNvSpPr/>
          <p:nvPr/>
        </p:nvSpPr>
        <p:spPr>
          <a:xfrm>
            <a:off x="10013269" y="3586278"/>
            <a:ext cx="1669143" cy="9399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DVB-</a:t>
            </a:r>
            <a:r>
              <a:rPr lang="de-DE" b="1" dirty="0">
                <a:solidFill>
                  <a:srgbClr val="FFFF00"/>
                </a:solidFill>
                <a:latin typeface="Microsoft Sans Serif"/>
                <a:cs typeface="Microsoft Sans Serif" panose="020B0604020202020204" pitchFamily="34" charset="0"/>
              </a:rPr>
              <a:t>LL</a:t>
            </a:r>
            <a:r>
              <a:rPr lang="de-DE" dirty="0">
                <a:solidFill>
                  <a:schemeClr val="bg1"/>
                </a:solidFill>
                <a:latin typeface="Microsoft Sans Serif"/>
                <a:cs typeface="Microsoft Sans Serif" panose="020B0604020202020204" pitchFamily="34" charset="0"/>
              </a:rPr>
              <a:t>-DASH &amp; AVC</a:t>
            </a:r>
          </a:p>
          <a:p>
            <a:pPr algn="ctr">
              <a:lnSpc>
                <a:spcPct val="96000"/>
              </a:lnSpc>
            </a:pPr>
            <a:r>
              <a:rPr lang="de-DE" dirty="0">
                <a:solidFill>
                  <a:schemeClr val="bg1"/>
                </a:solidFill>
                <a:latin typeface="Microsoft Sans Serif"/>
                <a:cs typeface="Microsoft Sans Serif" panose="020B0604020202020204" pitchFamily="34" charset="0"/>
              </a:rPr>
              <a:t>Client</a:t>
            </a:r>
            <a:endParaRPr lang="en-US" dirty="0" err="1">
              <a:solidFill>
                <a:schemeClr val="bg1"/>
              </a:solidFill>
              <a:latin typeface="Microsoft Sans Serif"/>
              <a:cs typeface="Microsoft Sans Serif" panose="020B0604020202020204" pitchFamily="34" charset="0"/>
            </a:endParaRPr>
          </a:p>
        </p:txBody>
      </p:sp>
      <p:cxnSp>
        <p:nvCxnSpPr>
          <p:cNvPr id="52" name="Straight Arrow Connector 51">
            <a:extLst>
              <a:ext uri="{FF2B5EF4-FFF2-40B4-BE49-F238E27FC236}">
                <a16:creationId xmlns:a16="http://schemas.microsoft.com/office/drawing/2014/main" id="{A252BE78-63C5-4253-BD4F-47646CDDDB00}"/>
              </a:ext>
            </a:extLst>
          </p:cNvPr>
          <p:cNvCxnSpPr>
            <a:cxnSpLocks/>
            <a:stCxn id="47" idx="3"/>
            <a:endCxn id="50" idx="1"/>
          </p:cNvCxnSpPr>
          <p:nvPr/>
        </p:nvCxnSpPr>
        <p:spPr>
          <a:xfrm>
            <a:off x="5951288" y="5565333"/>
            <a:ext cx="1494532"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id="{AD37E0C8-3D70-456E-9032-49962927F2D8}"/>
              </a:ext>
            </a:extLst>
          </p:cNvPr>
          <p:cNvCxnSpPr>
            <a:cxnSpLocks/>
            <a:stCxn id="50" idx="0"/>
            <a:endCxn id="54" idx="2"/>
          </p:cNvCxnSpPr>
          <p:nvPr/>
        </p:nvCxnSpPr>
        <p:spPr>
          <a:xfrm flipH="1" flipV="1">
            <a:off x="8277553" y="4521065"/>
            <a:ext cx="2839" cy="579448"/>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8" name="Google Shape;90;p16">
            <a:extLst>
              <a:ext uri="{FF2B5EF4-FFF2-40B4-BE49-F238E27FC236}">
                <a16:creationId xmlns:a16="http://schemas.microsoft.com/office/drawing/2014/main" id="{203E1911-6DB2-43B9-BC7A-99DD13DEC096}"/>
              </a:ext>
            </a:extLst>
          </p:cNvPr>
          <p:cNvPicPr preferRelativeResize="0"/>
          <p:nvPr/>
        </p:nvPicPr>
        <p:blipFill>
          <a:blip r:embed="rId5">
            <a:alphaModFix/>
          </a:blip>
          <a:stretch>
            <a:fillRect/>
          </a:stretch>
        </p:blipFill>
        <p:spPr>
          <a:xfrm>
            <a:off x="433503" y="5583338"/>
            <a:ext cx="486000" cy="486000"/>
          </a:xfrm>
          <a:prstGeom prst="rect">
            <a:avLst/>
          </a:prstGeom>
          <a:noFill/>
          <a:ln>
            <a:noFill/>
          </a:ln>
        </p:spPr>
      </p:pic>
      <p:pic>
        <p:nvPicPr>
          <p:cNvPr id="2050" name="Picture 2">
            <a:extLst>
              <a:ext uri="{FF2B5EF4-FFF2-40B4-BE49-F238E27FC236}">
                <a16:creationId xmlns:a16="http://schemas.microsoft.com/office/drawing/2014/main" id="{D0E42D6C-A49F-4DDA-A579-202B94C46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14" y="4362492"/>
            <a:ext cx="1509486" cy="61676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ofia Digital selected to build DVB-I reference app - Sofia Digital">
            <a:extLst>
              <a:ext uri="{FF2B5EF4-FFF2-40B4-BE49-F238E27FC236}">
                <a16:creationId xmlns:a16="http://schemas.microsoft.com/office/drawing/2014/main" id="{1D5AE4E4-90CE-48CE-AE0C-0F8A80932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7707" y="1616357"/>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Sofia Digital selected to build DVB-I reference app - Sofia Digital">
            <a:extLst>
              <a:ext uri="{FF2B5EF4-FFF2-40B4-BE49-F238E27FC236}">
                <a16:creationId xmlns:a16="http://schemas.microsoft.com/office/drawing/2014/main" id="{C6D152F6-D967-44DD-B95D-3420B36AC9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9126" y="2189252"/>
            <a:ext cx="1197428" cy="67322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5G – Neuer Mobilfunkstandard – Hartware">
            <a:extLst>
              <a:ext uri="{FF2B5EF4-FFF2-40B4-BE49-F238E27FC236}">
                <a16:creationId xmlns:a16="http://schemas.microsoft.com/office/drawing/2014/main" id="{C5AE5A18-B573-43B4-BAEE-7BC3E3ED6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591" y="4500812"/>
            <a:ext cx="825893" cy="50409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C761AD49-8EA5-4086-90B8-DBED589D4617}"/>
              </a:ext>
            </a:extLst>
          </p:cNvPr>
          <p:cNvCxnSpPr>
            <a:cxnSpLocks/>
            <a:stCxn id="27" idx="3"/>
            <a:endCxn id="48" idx="1"/>
          </p:cNvCxnSpPr>
          <p:nvPr/>
        </p:nvCxnSpPr>
        <p:spPr>
          <a:xfrm>
            <a:off x="2627086" y="4056245"/>
            <a:ext cx="904440" cy="0"/>
          </a:xfrm>
          <a:prstGeom prst="straightConnector1">
            <a:avLst/>
          </a:prstGeom>
          <a:ln w="28575"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7" name="Rectangle 46">
            <a:extLst>
              <a:ext uri="{FF2B5EF4-FFF2-40B4-BE49-F238E27FC236}">
                <a16:creationId xmlns:a16="http://schemas.microsoft.com/office/drawing/2014/main" id="{2AD33474-25F5-4600-A4A4-98CDCD169371}"/>
              </a:ext>
            </a:extLst>
          </p:cNvPr>
          <p:cNvSpPr/>
          <p:nvPr/>
        </p:nvSpPr>
        <p:spPr>
          <a:xfrm>
            <a:off x="3414491" y="5100513"/>
            <a:ext cx="2536797" cy="92964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LTE-based 5G Broadcast Emulator</a:t>
            </a:r>
            <a:endParaRPr lang="en-US" dirty="0" err="1">
              <a:solidFill>
                <a:schemeClr val="bg1"/>
              </a:solidFill>
              <a:latin typeface="Microsoft Sans Serif"/>
              <a:cs typeface="Microsoft Sans Serif" panose="020B0604020202020204" pitchFamily="34" charset="0"/>
            </a:endParaRPr>
          </a:p>
        </p:txBody>
      </p:sp>
      <p:sp>
        <p:nvSpPr>
          <p:cNvPr id="48" name="Rectangle 47">
            <a:extLst>
              <a:ext uri="{FF2B5EF4-FFF2-40B4-BE49-F238E27FC236}">
                <a16:creationId xmlns:a16="http://schemas.microsoft.com/office/drawing/2014/main" id="{CE3CEE81-9ABD-4DE9-9DFE-E338E823BFE2}"/>
              </a:ext>
            </a:extLst>
          </p:cNvPr>
          <p:cNvSpPr/>
          <p:nvPr/>
        </p:nvSpPr>
        <p:spPr>
          <a:xfrm>
            <a:off x="3531526" y="3591425"/>
            <a:ext cx="2444485" cy="92964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5G System </a:t>
            </a:r>
          </a:p>
          <a:p>
            <a:pPr algn="ctr">
              <a:lnSpc>
                <a:spcPct val="96000"/>
              </a:lnSpc>
            </a:pPr>
            <a:r>
              <a:rPr lang="de-DE" dirty="0">
                <a:solidFill>
                  <a:schemeClr val="bg1"/>
                </a:solidFill>
                <a:latin typeface="Microsoft Sans Serif"/>
                <a:cs typeface="Microsoft Sans Serif" panose="020B0604020202020204" pitchFamily="34" charset="0"/>
              </a:rPr>
              <a:t>Media Streaming</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unicast</a:t>
            </a:r>
            <a:endParaRPr lang="en-US" dirty="0" err="1">
              <a:solidFill>
                <a:schemeClr val="bg1"/>
              </a:solidFill>
              <a:latin typeface="Microsoft Sans Serif"/>
              <a:cs typeface="Microsoft Sans Serif" panose="020B0604020202020204" pitchFamily="34" charset="0"/>
            </a:endParaRPr>
          </a:p>
        </p:txBody>
      </p:sp>
      <p:sp>
        <p:nvSpPr>
          <p:cNvPr id="54" name="Rectangle 53">
            <a:extLst>
              <a:ext uri="{FF2B5EF4-FFF2-40B4-BE49-F238E27FC236}">
                <a16:creationId xmlns:a16="http://schemas.microsoft.com/office/drawing/2014/main" id="{46149B84-0DCE-42E7-91F3-4435E38111E9}"/>
              </a:ext>
            </a:extLst>
          </p:cNvPr>
          <p:cNvSpPr/>
          <p:nvPr/>
        </p:nvSpPr>
        <p:spPr>
          <a:xfrm>
            <a:off x="7442981" y="3591425"/>
            <a:ext cx="1669143" cy="929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Smart </a:t>
            </a:r>
            <a:br>
              <a:rPr lang="de-DE" dirty="0">
                <a:solidFill>
                  <a:schemeClr val="bg1"/>
                </a:solidFill>
                <a:latin typeface="Microsoft Sans Serif"/>
                <a:cs typeface="Microsoft Sans Serif" panose="020B0604020202020204" pitchFamily="34" charset="0"/>
              </a:rPr>
            </a:br>
            <a:r>
              <a:rPr lang="de-DE" dirty="0">
                <a:solidFill>
                  <a:schemeClr val="bg1"/>
                </a:solidFill>
                <a:latin typeface="Microsoft Sans Serif"/>
                <a:cs typeface="Microsoft Sans Serif" panose="020B0604020202020204" pitchFamily="34" charset="0"/>
              </a:rPr>
              <a:t>Gateway</a:t>
            </a:r>
            <a:endParaRPr lang="en-US" dirty="0" err="1">
              <a:solidFill>
                <a:schemeClr val="bg1"/>
              </a:solidFill>
              <a:latin typeface="Microsoft Sans Serif"/>
              <a:cs typeface="Microsoft Sans Serif" panose="020B0604020202020204" pitchFamily="34" charset="0"/>
            </a:endParaRPr>
          </a:p>
        </p:txBody>
      </p:sp>
      <p:cxnSp>
        <p:nvCxnSpPr>
          <p:cNvPr id="57" name="Straight Arrow Connector 56">
            <a:extLst>
              <a:ext uri="{FF2B5EF4-FFF2-40B4-BE49-F238E27FC236}">
                <a16:creationId xmlns:a16="http://schemas.microsoft.com/office/drawing/2014/main" id="{249DC16B-C608-4344-A960-75C54E5566C4}"/>
              </a:ext>
            </a:extLst>
          </p:cNvPr>
          <p:cNvCxnSpPr>
            <a:cxnSpLocks/>
            <a:stCxn id="48" idx="3"/>
            <a:endCxn id="54" idx="1"/>
          </p:cNvCxnSpPr>
          <p:nvPr/>
        </p:nvCxnSpPr>
        <p:spPr>
          <a:xfrm>
            <a:off x="5976011" y="4056245"/>
            <a:ext cx="1466970"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5" name="Google Shape;120;p17">
            <a:extLst>
              <a:ext uri="{FF2B5EF4-FFF2-40B4-BE49-F238E27FC236}">
                <a16:creationId xmlns:a16="http://schemas.microsoft.com/office/drawing/2014/main" id="{FCA5892A-1762-4FE3-A78F-1C9EBEEB6586}"/>
              </a:ext>
            </a:extLst>
          </p:cNvPr>
          <p:cNvPicPr preferRelativeResize="0"/>
          <p:nvPr/>
        </p:nvPicPr>
        <p:blipFill>
          <a:blip r:embed="rId5">
            <a:alphaModFix/>
          </a:blip>
          <a:stretch>
            <a:fillRect/>
          </a:stretch>
        </p:blipFill>
        <p:spPr>
          <a:xfrm>
            <a:off x="10659235" y="4635660"/>
            <a:ext cx="486000" cy="486000"/>
          </a:xfrm>
          <a:prstGeom prst="rect">
            <a:avLst/>
          </a:prstGeom>
          <a:noFill/>
          <a:ln>
            <a:noFill/>
          </a:ln>
        </p:spPr>
      </p:pic>
      <p:pic>
        <p:nvPicPr>
          <p:cNvPr id="66" name="Google Shape;121;p17">
            <a:extLst>
              <a:ext uri="{FF2B5EF4-FFF2-40B4-BE49-F238E27FC236}">
                <a16:creationId xmlns:a16="http://schemas.microsoft.com/office/drawing/2014/main" id="{3295D6DE-6A78-4BA9-ADFD-A0F6FFBF7746}"/>
              </a:ext>
            </a:extLst>
          </p:cNvPr>
          <p:cNvPicPr preferRelativeResize="0"/>
          <p:nvPr/>
        </p:nvPicPr>
        <p:blipFill rotWithShape="1">
          <a:blip r:embed="rId9">
            <a:alphaModFix/>
          </a:blip>
          <a:srcRect r="71074"/>
          <a:stretch/>
        </p:blipFill>
        <p:spPr>
          <a:xfrm>
            <a:off x="9911056" y="4682411"/>
            <a:ext cx="610749" cy="485975"/>
          </a:xfrm>
          <a:prstGeom prst="rect">
            <a:avLst/>
          </a:prstGeom>
          <a:noFill/>
          <a:ln>
            <a:noFill/>
          </a:ln>
        </p:spPr>
      </p:pic>
      <p:pic>
        <p:nvPicPr>
          <p:cNvPr id="67" name="Google Shape;122;p17">
            <a:extLst>
              <a:ext uri="{FF2B5EF4-FFF2-40B4-BE49-F238E27FC236}">
                <a16:creationId xmlns:a16="http://schemas.microsoft.com/office/drawing/2014/main" id="{5B09BD5B-13FB-4131-9E08-E7439B60D864}"/>
              </a:ext>
            </a:extLst>
          </p:cNvPr>
          <p:cNvPicPr preferRelativeResize="0"/>
          <p:nvPr/>
        </p:nvPicPr>
        <p:blipFill rotWithShape="1">
          <a:blip r:embed="rId10">
            <a:alphaModFix/>
          </a:blip>
          <a:srcRect l="40001" b="33204"/>
          <a:stretch/>
        </p:blipFill>
        <p:spPr>
          <a:xfrm>
            <a:off x="11296380" y="4689723"/>
            <a:ext cx="610750" cy="367588"/>
          </a:xfrm>
          <a:prstGeom prst="rect">
            <a:avLst/>
          </a:prstGeom>
          <a:noFill/>
          <a:ln>
            <a:noFill/>
          </a:ln>
        </p:spPr>
      </p:pic>
      <p:pic>
        <p:nvPicPr>
          <p:cNvPr id="73" name="Google Shape;120;p17">
            <a:extLst>
              <a:ext uri="{FF2B5EF4-FFF2-40B4-BE49-F238E27FC236}">
                <a16:creationId xmlns:a16="http://schemas.microsoft.com/office/drawing/2014/main" id="{29825184-AAF5-4566-BB28-B23E0ACFA6C9}"/>
              </a:ext>
            </a:extLst>
          </p:cNvPr>
          <p:cNvPicPr preferRelativeResize="0"/>
          <p:nvPr/>
        </p:nvPicPr>
        <p:blipFill>
          <a:blip r:embed="rId5">
            <a:alphaModFix/>
          </a:blip>
          <a:stretch>
            <a:fillRect/>
          </a:stretch>
        </p:blipFill>
        <p:spPr>
          <a:xfrm>
            <a:off x="8784009" y="5698820"/>
            <a:ext cx="486000" cy="486000"/>
          </a:xfrm>
          <a:prstGeom prst="rect">
            <a:avLst/>
          </a:prstGeom>
          <a:noFill/>
          <a:ln>
            <a:noFill/>
          </a:ln>
        </p:spPr>
      </p:pic>
      <p:pic>
        <p:nvPicPr>
          <p:cNvPr id="74" name="Google Shape;120;p17">
            <a:extLst>
              <a:ext uri="{FF2B5EF4-FFF2-40B4-BE49-F238E27FC236}">
                <a16:creationId xmlns:a16="http://schemas.microsoft.com/office/drawing/2014/main" id="{8F6612EA-2478-4D0E-8392-81A31A1ACC00}"/>
              </a:ext>
            </a:extLst>
          </p:cNvPr>
          <p:cNvPicPr preferRelativeResize="0"/>
          <p:nvPr/>
        </p:nvPicPr>
        <p:blipFill>
          <a:blip r:embed="rId5">
            <a:alphaModFix/>
          </a:blip>
          <a:stretch>
            <a:fillRect/>
          </a:stretch>
        </p:blipFill>
        <p:spPr>
          <a:xfrm>
            <a:off x="8785179" y="4204565"/>
            <a:ext cx="486000" cy="486000"/>
          </a:xfrm>
          <a:prstGeom prst="rect">
            <a:avLst/>
          </a:prstGeom>
          <a:noFill/>
          <a:ln>
            <a:noFill/>
          </a:ln>
        </p:spPr>
      </p:pic>
      <p:cxnSp>
        <p:nvCxnSpPr>
          <p:cNvPr id="75" name="Straight Arrow Connector 74">
            <a:extLst>
              <a:ext uri="{FF2B5EF4-FFF2-40B4-BE49-F238E27FC236}">
                <a16:creationId xmlns:a16="http://schemas.microsoft.com/office/drawing/2014/main" id="{DE2830EB-A927-44DF-884C-C821A1C034A5}"/>
              </a:ext>
            </a:extLst>
          </p:cNvPr>
          <p:cNvCxnSpPr>
            <a:cxnSpLocks/>
            <a:stCxn id="54" idx="3"/>
            <a:endCxn id="51" idx="1"/>
          </p:cNvCxnSpPr>
          <p:nvPr/>
        </p:nvCxnSpPr>
        <p:spPr>
          <a:xfrm>
            <a:off x="9112124" y="4056245"/>
            <a:ext cx="901145" cy="0"/>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Lightning Bolt 21">
            <a:extLst>
              <a:ext uri="{FF2B5EF4-FFF2-40B4-BE49-F238E27FC236}">
                <a16:creationId xmlns:a16="http://schemas.microsoft.com/office/drawing/2014/main" id="{CE0AF672-695D-47DA-81ED-11AD61C441C1}"/>
              </a:ext>
            </a:extLst>
          </p:cNvPr>
          <p:cNvSpPr/>
          <p:nvPr/>
        </p:nvSpPr>
        <p:spPr>
          <a:xfrm>
            <a:off x="5299958" y="4660292"/>
            <a:ext cx="1200981" cy="1846092"/>
          </a:xfrm>
          <a:prstGeom prst="lightningBol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sp>
        <p:nvSpPr>
          <p:cNvPr id="23" name="Cross 22">
            <a:extLst>
              <a:ext uri="{FF2B5EF4-FFF2-40B4-BE49-F238E27FC236}">
                <a16:creationId xmlns:a16="http://schemas.microsoft.com/office/drawing/2014/main" id="{6B2C7BE0-2ADD-4BD3-98A6-0F2953135AA0}"/>
              </a:ext>
            </a:extLst>
          </p:cNvPr>
          <p:cNvSpPr/>
          <p:nvPr/>
        </p:nvSpPr>
        <p:spPr>
          <a:xfrm rot="2570560">
            <a:off x="7783597" y="4428035"/>
            <a:ext cx="1023106" cy="1062081"/>
          </a:xfrm>
          <a:prstGeom prst="plus">
            <a:avLst>
              <a:gd name="adj" fmla="val 4017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dirty="0" err="1">
              <a:solidFill>
                <a:schemeClr val="bg1"/>
              </a:solidFill>
              <a:latin typeface="Microsoft Sans Serif"/>
              <a:cs typeface="Microsoft Sans Serif" panose="020B0604020202020204" pitchFamily="34" charset="0"/>
            </a:endParaRPr>
          </a:p>
        </p:txBody>
      </p:sp>
      <p:pic>
        <p:nvPicPr>
          <p:cNvPr id="29" name="202109_DVB_Demos_GPAC">
            <a:hlinkClick r:id="" action="ppaction://media"/>
            <a:extLst>
              <a:ext uri="{FF2B5EF4-FFF2-40B4-BE49-F238E27FC236}">
                <a16:creationId xmlns:a16="http://schemas.microsoft.com/office/drawing/2014/main" id="{E8DA4CAE-7462-4185-A6C5-2EAB0963DD4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34054" y="212976"/>
            <a:ext cx="4989797" cy="2806761"/>
          </a:xfrm>
          <a:prstGeom prst="rect">
            <a:avLst/>
          </a:prstGeom>
        </p:spPr>
      </p:pic>
    </p:spTree>
    <p:extLst>
      <p:ext uri="{BB962C8B-B14F-4D97-AF65-F5344CB8AC3E}">
        <p14:creationId xmlns:p14="http://schemas.microsoft.com/office/powerpoint/2010/main" val="17211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638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9"/>
                </p:tgtEl>
              </p:cMediaNode>
            </p:video>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9"/>
                                        </p:tgtEl>
                                      </p:cBhvr>
                                    </p:cmd>
                                  </p:childTnLst>
                                </p:cTn>
                              </p:par>
                            </p:childTnLst>
                          </p:cTn>
                        </p:par>
                      </p:childTnLst>
                    </p:cTn>
                  </p:par>
                </p:childTnLst>
              </p:cTn>
              <p:nextCondLst>
                <p:cond evt="onClick" delay="0">
                  <p:tgtEl>
                    <p:spTgt spid="29"/>
                  </p:tgtEl>
                </p:cond>
              </p:nextCondLst>
            </p:seq>
          </p:childTnLst>
        </p:cTn>
      </p:par>
    </p:tnLst>
    <p:bldLst>
      <p:bldP spid="48" grpId="0" animBg="1"/>
      <p:bldP spid="54"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0AA4DA-9F9B-498B-93E6-25BAB8E29C5F}"/>
              </a:ext>
            </a:extLst>
          </p:cNvPr>
          <p:cNvSpPr>
            <a:spLocks noGrp="1"/>
          </p:cNvSpPr>
          <p:nvPr>
            <p:ph type="ftr" sz="quarter" idx="3"/>
          </p:nvPr>
        </p:nvSpPr>
        <p:spPr/>
        <p:txBody>
          <a:bodyPr/>
          <a:lstStyle/>
          <a:p>
            <a:r>
              <a:rPr lang="da-DK"/>
              <a:t>DVB Demos 2021: DVB-I over 5G</a:t>
            </a:r>
            <a:endParaRPr lang="en-US" dirty="0"/>
          </a:p>
        </p:txBody>
      </p:sp>
      <p:pic>
        <p:nvPicPr>
          <p:cNvPr id="4" name="202109_DVB_Demos_GPAC">
            <a:hlinkClick r:id="" action="ppaction://media"/>
            <a:extLst>
              <a:ext uri="{FF2B5EF4-FFF2-40B4-BE49-F238E27FC236}">
                <a16:creationId xmlns:a16="http://schemas.microsoft.com/office/drawing/2014/main" id="{A91BFF88-4617-4948-A634-B3B4D72FA3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276885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436B93-2F99-4681-B36E-1DA58BAFB5DE}"/>
              </a:ext>
            </a:extLst>
          </p:cNvPr>
          <p:cNvSpPr>
            <a:spLocks noGrp="1"/>
          </p:cNvSpPr>
          <p:nvPr>
            <p:ph type="ftr" sz="quarter" idx="10"/>
          </p:nvPr>
        </p:nvSpPr>
        <p:spPr/>
        <p:txBody>
          <a:bodyPr/>
          <a:lstStyle/>
          <a:p>
            <a:r>
              <a:rPr lang="da-DK"/>
              <a:t>DVB Demos 2021: DVB-I over 5G</a:t>
            </a:r>
            <a:endParaRPr lang="en-US" dirty="0"/>
          </a:p>
        </p:txBody>
      </p:sp>
      <p:sp>
        <p:nvSpPr>
          <p:cNvPr id="3" name="Title 2">
            <a:extLst>
              <a:ext uri="{FF2B5EF4-FFF2-40B4-BE49-F238E27FC236}">
                <a16:creationId xmlns:a16="http://schemas.microsoft.com/office/drawing/2014/main" id="{BFA95852-0EEB-4059-8488-F9CE56DB7BB1}"/>
              </a:ext>
            </a:extLst>
          </p:cNvPr>
          <p:cNvSpPr>
            <a:spLocks noGrp="1"/>
          </p:cNvSpPr>
          <p:nvPr>
            <p:ph type="title"/>
          </p:nvPr>
        </p:nvSpPr>
        <p:spPr>
          <a:xfrm>
            <a:off x="495300" y="565125"/>
            <a:ext cx="11187112" cy="439479"/>
          </a:xfrm>
        </p:spPr>
        <p:txBody>
          <a:bodyPr/>
          <a:lstStyle/>
          <a:p>
            <a:r>
              <a:rPr lang="de-DE" dirty="0"/>
              <a:t>Future</a:t>
            </a:r>
            <a:endParaRPr lang="en-US" dirty="0"/>
          </a:p>
        </p:txBody>
      </p:sp>
      <p:sp>
        <p:nvSpPr>
          <p:cNvPr id="4" name="Content Placeholder 3">
            <a:extLst>
              <a:ext uri="{FF2B5EF4-FFF2-40B4-BE49-F238E27FC236}">
                <a16:creationId xmlns:a16="http://schemas.microsoft.com/office/drawing/2014/main" id="{7E090A7D-9524-46CC-B7E6-5924954E080F}"/>
              </a:ext>
            </a:extLst>
          </p:cNvPr>
          <p:cNvSpPr>
            <a:spLocks noGrp="1"/>
          </p:cNvSpPr>
          <p:nvPr>
            <p:ph sz="quarter" idx="14"/>
          </p:nvPr>
        </p:nvSpPr>
        <p:spPr/>
        <p:txBody>
          <a:bodyPr/>
          <a:lstStyle/>
          <a:p>
            <a:r>
              <a:rPr lang="de-DE" dirty="0"/>
              <a:t>Available Open Source Tools</a:t>
            </a:r>
          </a:p>
          <a:p>
            <a:pPr lvl="1"/>
            <a:r>
              <a:rPr lang="de-DE" dirty="0">
                <a:highlight>
                  <a:srgbClr val="FFFF00"/>
                </a:highlight>
              </a:rPr>
              <a:t>To be added GPAC, dash.js, Akamai source</a:t>
            </a:r>
          </a:p>
          <a:p>
            <a:r>
              <a:rPr lang="en-US" dirty="0"/>
              <a:t>Next Steps</a:t>
            </a:r>
          </a:p>
          <a:p>
            <a:pPr lvl="1"/>
            <a:r>
              <a:rPr lang="en-US" dirty="0"/>
              <a:t>Combination of feasibility and functionalities</a:t>
            </a:r>
          </a:p>
          <a:p>
            <a:pPr lvl="1"/>
            <a:r>
              <a:rPr lang="en-US" dirty="0"/>
              <a:t>Adding additional functionalities</a:t>
            </a:r>
          </a:p>
          <a:p>
            <a:pPr lvl="1"/>
            <a:r>
              <a:rPr lang="en-US" dirty="0"/>
              <a:t>Integration into 5G-MAG Reference Tools</a:t>
            </a:r>
          </a:p>
          <a:p>
            <a:r>
              <a:rPr lang="en-US" dirty="0"/>
              <a:t>For more details on setup and command lines, please contact us or join us in the afternoon</a:t>
            </a:r>
          </a:p>
        </p:txBody>
      </p:sp>
      <p:sp>
        <p:nvSpPr>
          <p:cNvPr id="5" name="Subtitle 4">
            <a:extLst>
              <a:ext uri="{FF2B5EF4-FFF2-40B4-BE49-F238E27FC236}">
                <a16:creationId xmlns:a16="http://schemas.microsoft.com/office/drawing/2014/main" id="{36389849-3979-409D-A8D8-26ED98C8324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5267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2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13" id="{774B433F-6B24-A448-9BD6-BAD1536D0C20}" vid="{A44F2C55-5449-6A43-9FD4-1675E963420B}"/>
    </a:ext>
  </a:extLst>
</a:theme>
</file>

<file path=ppt/theme/theme2.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28163D68FE8E4D9361964FDD814FC4" ma:contentTypeVersion="11" ma:contentTypeDescription="Create a new document." ma:contentTypeScope="" ma:versionID="34e5ac9a8caec3b3a307c3cc058e3352">
  <xsd:schema xmlns:xsd="http://www.w3.org/2001/XMLSchema" xmlns:xs="http://www.w3.org/2001/XMLSchema" xmlns:p="http://schemas.microsoft.com/office/2006/metadata/properties" xmlns:ns3="ba37140e-f4c5-4a6c-a9b4-20a691ce6c8a" xmlns:ns4="cc9c437c-ae0c-4066-8d90-a0f7de786127" targetNamespace="http://schemas.microsoft.com/office/2006/metadata/properties" ma:root="true" ma:fieldsID="7ba339c1bd1ad2ececb802600786a551" ns3:_="" ns4:_="">
    <xsd:import namespace="ba37140e-f4c5-4a6c-a9b4-20a691ce6c8a"/>
    <xsd:import namespace="cc9c437c-ae0c-4066-8d90-a0f7de78612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37140e-f4c5-4a6c-a9b4-20a691ce6c8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9c437c-ae0c-4066-8d90-a0f7de78612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72EA31-3F7C-449E-A93C-02301E82B2AE}">
  <ds:schemaRefs>
    <ds:schemaRef ds:uri="http://schemas.microsoft.com/sharepoint/v3/contenttype/forms"/>
  </ds:schemaRefs>
</ds:datastoreItem>
</file>

<file path=customXml/itemProps2.xml><?xml version="1.0" encoding="utf-8"?>
<ds:datastoreItem xmlns:ds="http://schemas.openxmlformats.org/officeDocument/2006/customXml" ds:itemID="{99508889-A9E3-4CFD-9083-170E876B0DD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E97B4D3-D865-495F-B927-419CB56441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37140e-f4c5-4a6c-a9b4-20a691ce6c8a"/>
    <ds:schemaRef ds:uri="cc9c437c-ae0c-4066-8d90-a0f7de7861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Qualcomm 16x9 Public Template - Jan2021</Template>
  <TotalTime>2232</TotalTime>
  <Words>418</Words>
  <Application>Microsoft Office PowerPoint</Application>
  <PresentationFormat>Widescreen</PresentationFormat>
  <Paragraphs>102</Paragraphs>
  <Slides>9</Slides>
  <Notes>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Microsoft Sans Serif</vt:lpstr>
      <vt:lpstr>Roboto</vt:lpstr>
      <vt:lpstr>Qualcomm Executive External</vt:lpstr>
      <vt:lpstr>A first glance of DVB-I over 5G: DVB-MABR over LTE-based 5G Broadcast</vt:lpstr>
      <vt:lpstr>DVB-I Service Layer for      </vt:lpstr>
      <vt:lpstr>FFFocus of this demo</vt:lpstr>
      <vt:lpstr>Demo 1: Feasibility</vt:lpstr>
      <vt:lpstr>PowerPoint Presentation</vt:lpstr>
      <vt:lpstr>Demo 2: Functionalities</vt:lpstr>
      <vt:lpstr>PowerPoint Presentation</vt:lpstr>
      <vt:lpstr>Future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first glance of DVB-I over 5G: DVB-MABR over LTE-based 5G Broadcast</dc:title>
  <dc:subject/>
  <dc:creator>Thomas Stockhammer</dc:creator>
  <cp:keywords/>
  <dc:description/>
  <cp:lastModifiedBy>Thomas Stockhammer</cp:lastModifiedBy>
  <cp:revision>1</cp:revision>
  <dcterms:created xsi:type="dcterms:W3CDTF">2021-09-20T12:30:28Z</dcterms:created>
  <dcterms:modified xsi:type="dcterms:W3CDTF">2021-09-22T13:19:31Z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0x010100EB28163D68FE8E4D9361964FDD814FC4</vt:lpwstr>
  </property>
</Properties>
</file>