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5"/>
  </p:notesMasterIdLst>
  <p:sldIdLst>
    <p:sldId id="986" r:id="rId3"/>
    <p:sldId id="267" r:id="rId4"/>
    <p:sldId id="987" r:id="rId5"/>
    <p:sldId id="988" r:id="rId6"/>
    <p:sldId id="989" r:id="rId7"/>
    <p:sldId id="274" r:id="rId8"/>
    <p:sldId id="281" r:id="rId9"/>
    <p:sldId id="282" r:id="rId10"/>
    <p:sldId id="990" r:id="rId11"/>
    <p:sldId id="275" r:id="rId12"/>
    <p:sldId id="276" r:id="rId13"/>
    <p:sldId id="991" r:id="rId14"/>
    <p:sldId id="277" r:id="rId15"/>
    <p:sldId id="278" r:id="rId16"/>
    <p:sldId id="992" r:id="rId17"/>
    <p:sldId id="280" r:id="rId18"/>
    <p:sldId id="279" r:id="rId19"/>
    <p:sldId id="283" r:id="rId20"/>
    <p:sldId id="284" r:id="rId21"/>
    <p:sldId id="286" r:id="rId22"/>
    <p:sldId id="285" r:id="rId23"/>
    <p:sldId id="287" r:id="rId2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DCA083-AA64-934B-7839-C4C3A1287416}" name="Peter Shorrock" initials="PS" userId="S::peter.shorrock@resillion.com::65840ea6-dd59-4849-be58-93090e8e5e8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829B33-6EEC-427F-96FB-8CC69708F89B}" v="1" dt="2024-02-13T11:11:15.9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3" autoAdjust="0"/>
    <p:restoredTop sz="94671"/>
  </p:normalViewPr>
  <p:slideViewPr>
    <p:cSldViewPr snapToGrid="0" snapToObjects="1" showGuides="1">
      <p:cViewPr varScale="1">
        <p:scale>
          <a:sx n="120" d="100"/>
          <a:sy n="120" d="100"/>
        </p:scale>
        <p:origin x="114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Shorrock" userId="65840ea6-dd59-4849-be58-93090e8e5e80" providerId="ADAL" clId="{D9829B33-6EEC-427F-96FB-8CC69708F89B}"/>
    <pc:docChg chg="undo custSel modSld">
      <pc:chgData name="Peter Shorrock" userId="65840ea6-dd59-4849-be58-93090e8e5e80" providerId="ADAL" clId="{D9829B33-6EEC-427F-96FB-8CC69708F89B}" dt="2024-02-13T11:11:53.240" v="439" actId="1076"/>
      <pc:docMkLst>
        <pc:docMk/>
      </pc:docMkLst>
      <pc:sldChg chg="modSp mod">
        <pc:chgData name="Peter Shorrock" userId="65840ea6-dd59-4849-be58-93090e8e5e80" providerId="ADAL" clId="{D9829B33-6EEC-427F-96FB-8CC69708F89B}" dt="2024-02-13T11:00:18.140" v="267" actId="13926"/>
        <pc:sldMkLst>
          <pc:docMk/>
          <pc:sldMk cId="0" sldId="267"/>
        </pc:sldMkLst>
        <pc:spChg chg="mod">
          <ac:chgData name="Peter Shorrock" userId="65840ea6-dd59-4849-be58-93090e8e5e80" providerId="ADAL" clId="{D9829B33-6EEC-427F-96FB-8CC69708F89B}" dt="2024-02-13T11:00:18.140" v="267" actId="13926"/>
          <ac:spMkLst>
            <pc:docMk/>
            <pc:sldMk cId="0" sldId="267"/>
            <ac:spMk id="232" creationId="{00000000-0000-0000-0000-000000000000}"/>
          </ac:spMkLst>
        </pc:spChg>
      </pc:sldChg>
      <pc:sldChg chg="addSp modSp mod">
        <pc:chgData name="Peter Shorrock" userId="65840ea6-dd59-4849-be58-93090e8e5e80" providerId="ADAL" clId="{D9829B33-6EEC-427F-96FB-8CC69708F89B}" dt="2024-02-13T11:11:53.240" v="439" actId="1076"/>
        <pc:sldMkLst>
          <pc:docMk/>
          <pc:sldMk cId="2517057259" sldId="274"/>
        </pc:sldMkLst>
        <pc:spChg chg="add mod">
          <ac:chgData name="Peter Shorrock" userId="65840ea6-dd59-4849-be58-93090e8e5e80" providerId="ADAL" clId="{D9829B33-6EEC-427F-96FB-8CC69708F89B}" dt="2024-02-13T11:11:53.240" v="439" actId="1076"/>
          <ac:spMkLst>
            <pc:docMk/>
            <pc:sldMk cId="2517057259" sldId="274"/>
            <ac:spMk id="2" creationId="{9C628ECC-A9F2-2D3A-6F2D-419C154723A6}"/>
          </ac:spMkLst>
        </pc:spChg>
        <pc:picChg chg="mod">
          <ac:chgData name="Peter Shorrock" userId="65840ea6-dd59-4849-be58-93090e8e5e80" providerId="ADAL" clId="{D9829B33-6EEC-427F-96FB-8CC69708F89B}" dt="2024-02-13T11:11:19.219" v="436" actId="1076"/>
          <ac:picMkLst>
            <pc:docMk/>
            <pc:sldMk cId="2517057259" sldId="274"/>
            <ac:picMk id="4" creationId="{B9BD30B0-CBEB-4A26-8DF5-22190F08F5F0}"/>
          </ac:picMkLst>
        </pc:picChg>
      </pc:sldChg>
      <pc:sldChg chg="modSp mod">
        <pc:chgData name="Peter Shorrock" userId="65840ea6-dd59-4849-be58-93090e8e5e80" providerId="ADAL" clId="{D9829B33-6EEC-427F-96FB-8CC69708F89B}" dt="2024-02-13T11:06:36.806" v="412" actId="20577"/>
        <pc:sldMkLst>
          <pc:docMk/>
          <pc:sldMk cId="3530266064" sldId="283"/>
        </pc:sldMkLst>
        <pc:spChg chg="mod">
          <ac:chgData name="Peter Shorrock" userId="65840ea6-dd59-4849-be58-93090e8e5e80" providerId="ADAL" clId="{D9829B33-6EEC-427F-96FB-8CC69708F89B}" dt="2024-02-13T11:06:36.806" v="412" actId="20577"/>
          <ac:spMkLst>
            <pc:docMk/>
            <pc:sldMk cId="3530266064" sldId="283"/>
            <ac:spMk id="232" creationId="{00000000-0000-0000-0000-000000000000}"/>
          </ac:spMkLst>
        </pc:spChg>
      </pc:sldChg>
      <pc:sldChg chg="modSp mod">
        <pc:chgData name="Peter Shorrock" userId="65840ea6-dd59-4849-be58-93090e8e5e80" providerId="ADAL" clId="{D9829B33-6EEC-427F-96FB-8CC69708F89B}" dt="2024-02-13T11:10:31.589" v="432" actId="13926"/>
        <pc:sldMkLst>
          <pc:docMk/>
          <pc:sldMk cId="700359478" sldId="286"/>
        </pc:sldMkLst>
        <pc:spChg chg="mod">
          <ac:chgData name="Peter Shorrock" userId="65840ea6-dd59-4849-be58-93090e8e5e80" providerId="ADAL" clId="{D9829B33-6EEC-427F-96FB-8CC69708F89B}" dt="2024-02-13T11:10:31.589" v="432" actId="13926"/>
          <ac:spMkLst>
            <pc:docMk/>
            <pc:sldMk cId="700359478" sldId="286"/>
            <ac:spMk id="231" creationId="{00000000-0000-0000-0000-000000000000}"/>
          </ac:spMkLst>
        </pc:spChg>
      </pc:sldChg>
      <pc:sldChg chg="modSp mod">
        <pc:chgData name="Peter Shorrock" userId="65840ea6-dd59-4849-be58-93090e8e5e80" providerId="ADAL" clId="{D9829B33-6EEC-427F-96FB-8CC69708F89B}" dt="2024-02-13T11:10:44.231" v="433" actId="20577"/>
        <pc:sldMkLst>
          <pc:docMk/>
          <pc:sldMk cId="3393418448" sldId="287"/>
        </pc:sldMkLst>
        <pc:spChg chg="mod">
          <ac:chgData name="Peter Shorrock" userId="65840ea6-dd59-4849-be58-93090e8e5e80" providerId="ADAL" clId="{D9829B33-6EEC-427F-96FB-8CC69708F89B}" dt="2024-02-13T11:10:44.231" v="433" actId="20577"/>
          <ac:spMkLst>
            <pc:docMk/>
            <pc:sldMk cId="3393418448" sldId="287"/>
            <ac:spMk id="231" creationId="{00000000-0000-0000-0000-000000000000}"/>
          </ac:spMkLst>
        </pc:spChg>
      </pc:sldChg>
      <pc:sldChg chg="modSp mod">
        <pc:chgData name="Peter Shorrock" userId="65840ea6-dd59-4849-be58-93090e8e5e80" providerId="ADAL" clId="{D9829B33-6EEC-427F-96FB-8CC69708F89B}" dt="2024-02-13T11:07:07.392" v="421" actId="13926"/>
        <pc:sldMkLst>
          <pc:docMk/>
          <pc:sldMk cId="0" sldId="986"/>
        </pc:sldMkLst>
        <pc:spChg chg="mod">
          <ac:chgData name="Peter Shorrock" userId="65840ea6-dd59-4849-be58-93090e8e5e80" providerId="ADAL" clId="{D9829B33-6EEC-427F-96FB-8CC69708F89B}" dt="2024-02-13T11:07:07.392" v="421" actId="13926"/>
          <ac:spMkLst>
            <pc:docMk/>
            <pc:sldMk cId="0" sldId="986"/>
            <ac:spMk id="194" creationId="{00000000-0000-0000-0000-000000000000}"/>
          </ac:spMkLst>
        </pc:spChg>
      </pc:sldChg>
      <pc:sldChg chg="modSp mod">
        <pc:chgData name="Peter Shorrock" userId="65840ea6-dd59-4849-be58-93090e8e5e80" providerId="ADAL" clId="{D9829B33-6EEC-427F-96FB-8CC69708F89B}" dt="2024-02-13T11:02:53.862" v="316" actId="13926"/>
        <pc:sldMkLst>
          <pc:docMk/>
          <pc:sldMk cId="1919178381" sldId="989"/>
        </pc:sldMkLst>
        <pc:spChg chg="mod">
          <ac:chgData name="Peter Shorrock" userId="65840ea6-dd59-4849-be58-93090e8e5e80" providerId="ADAL" clId="{D9829B33-6EEC-427F-96FB-8CC69708F89B}" dt="2024-02-13T11:02:53.862" v="316" actId="13926"/>
          <ac:spMkLst>
            <pc:docMk/>
            <pc:sldMk cId="1919178381" sldId="989"/>
            <ac:spMk id="232" creationId="{00000000-0000-0000-0000-000000000000}"/>
          </ac:spMkLst>
        </pc:spChg>
      </pc:sldChg>
      <pc:sldChg chg="modSp mod addCm">
        <pc:chgData name="Peter Shorrock" userId="65840ea6-dd59-4849-be58-93090e8e5e80" providerId="ADAL" clId="{D9829B33-6EEC-427F-96FB-8CC69708F89B}" dt="2024-02-13T11:04:13.878" v="330"/>
        <pc:sldMkLst>
          <pc:docMk/>
          <pc:sldMk cId="2014828727" sldId="990"/>
        </pc:sldMkLst>
        <pc:spChg chg="mod">
          <ac:chgData name="Peter Shorrock" userId="65840ea6-dd59-4849-be58-93090e8e5e80" providerId="ADAL" clId="{D9829B33-6EEC-427F-96FB-8CC69708F89B}" dt="2024-02-13T11:03:09.637" v="329" actId="13926"/>
          <ac:spMkLst>
            <pc:docMk/>
            <pc:sldMk cId="2014828727" sldId="990"/>
            <ac:spMk id="232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eter Shorrock" userId="65840ea6-dd59-4849-be58-93090e8e5e80" providerId="ADAL" clId="{D9829B33-6EEC-427F-96FB-8CC69708F89B}" dt="2024-02-13T11:04:13.878" v="330"/>
              <pc2:cmMkLst xmlns:pc2="http://schemas.microsoft.com/office/powerpoint/2019/9/main/command">
                <pc:docMk/>
                <pc:sldMk cId="2014828727" sldId="990"/>
                <pc2:cmMk id="{45AD2D23-FC56-44EC-93F1-14A790D88464}"/>
              </pc2:cmMkLst>
            </pc226:cmChg>
          </p:ext>
        </pc:extLst>
      </pc:sldChg>
      <pc:sldChg chg="modSp mod">
        <pc:chgData name="Peter Shorrock" userId="65840ea6-dd59-4849-be58-93090e8e5e80" providerId="ADAL" clId="{D9829B33-6EEC-427F-96FB-8CC69708F89B}" dt="2024-02-13T11:05:32.166" v="398" actId="13926"/>
        <pc:sldMkLst>
          <pc:docMk/>
          <pc:sldMk cId="3135251432" sldId="991"/>
        </pc:sldMkLst>
        <pc:spChg chg="mod">
          <ac:chgData name="Peter Shorrock" userId="65840ea6-dd59-4849-be58-93090e8e5e80" providerId="ADAL" clId="{D9829B33-6EEC-427F-96FB-8CC69708F89B}" dt="2024-02-13T11:05:32.166" v="398" actId="13926"/>
          <ac:spMkLst>
            <pc:docMk/>
            <pc:sldMk cId="3135251432" sldId="991"/>
            <ac:spMk id="23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72EE47-B50F-9B4C-A86C-94E53C7303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583F3-2584-4C4B-A90A-EFA13A7B8F2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1BCFCB6-720F-4049-A60B-602B94732858}" type="datetimeFigureOut">
              <a:rPr lang="en-US"/>
              <a:pPr>
                <a:defRPr/>
              </a:pPr>
              <a:t>2/14/2024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7EF5243-7D21-324F-8118-E9C5AA8A02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5E23EAB-A41F-C14A-B377-C4A12F346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44C93-BA4A-684B-B0DE-949A324E9F6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427CEB-6503-4147-BDF7-C1FF7139A1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3D02F52-CD37-3645-9084-463E0ABBD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93B99-F1A3-4D72-905F-25437D241BE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612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66899EE-95EE-C443-B13B-ECB32DD7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EBA0AE9-4A63-D44B-893A-6F6DF9F82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0599" y="4175125"/>
            <a:ext cx="4736723" cy="1621241"/>
          </a:xfr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474E7B-41FB-7841-9C7D-15035D63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D502E-5831-E245-8ADC-3BF3CCBBE9A4}" type="datetime1">
              <a:rPr lang="en-US"/>
              <a:pPr>
                <a:defRPr/>
              </a:pPr>
              <a:t>2/14/2024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8A91525-E157-5A48-AD4D-5C5B9240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9188" y="648100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CTA Confidential, © 2019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4030AAF-0E1B-5C4D-8C26-F42209BB6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81FCB-735B-D74B-ADB7-8582C7FD0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682B4E-3797-2444-8B00-F41EE5E21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8977" y="804621"/>
            <a:ext cx="3185789" cy="111213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661054-7DEB-A14E-803F-739387235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0599" y="2252352"/>
            <a:ext cx="5490969" cy="1325563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1549314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475C0-77D2-3142-9386-1F106AE8F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2F0E8-8C27-204F-88A6-6862371FD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783C05-67DF-DB41-96ED-2C38FB4E3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885629-53D6-6548-AF9C-A37CA5EA8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D345E-07BD-2E44-8554-3C0F84E41B52}" type="datetime1">
              <a:rPr lang="en-US"/>
              <a:pPr>
                <a:defRPr/>
              </a:pPr>
              <a:t>2/14/2024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D7975D-A38B-A84B-B807-7894ECE5C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62C9F-CDFF-AC4F-A128-5EFCF340A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9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1127F-EA9E-E44E-B9E4-E41A1CEA3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7E9A50-3D36-8741-98BE-52E8F6D6CE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9507F-AA29-414C-8471-A8131B35B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18C6F-E3E7-0745-A422-BC8F0115280A}" type="datetime1">
              <a:rPr lang="en-US"/>
              <a:pPr>
                <a:defRPr/>
              </a:pPr>
              <a:t>2/14/2024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45A08-B795-2247-8FAC-06176DA96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81554-90C1-8F4A-9F1A-81FB44CB6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41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99456A-50C2-E440-9802-FE6E91BF57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34DDCB-A50D-CA40-B52A-339BC9082D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5BD1C-8B69-F548-97F3-65E6CF136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F7228-4771-4447-99DE-F016A2220009}" type="datetime1">
              <a:rPr lang="en-US"/>
              <a:pPr>
                <a:defRPr/>
              </a:pPr>
              <a:t>2/14/2024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E2432-3710-1746-8ED6-E17AD6FC6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A38F8-585F-7141-9799-067E916D2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97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EBBF9-7044-F04B-95BC-858FF668A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CC1305-05F9-CB47-8AB2-4E3BF6A9DD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C3BF8-F429-BB42-ADAD-2FE0C0E3D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8634E-5DBE-394B-9588-1B7658C46A2D}" type="datetime1">
              <a:rPr lang="en-US"/>
              <a:pPr>
                <a:defRPr/>
              </a:pPr>
              <a:t>2/14/2024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BB7D1-8B2E-3945-9F96-AE6F0592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6E70D-33F2-9949-92BB-04E78199D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64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E319123-31EC-3745-A5E9-9A6E98EFD4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EBA0AE9-4A63-D44B-893A-6F6DF9F82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3692" y="4175125"/>
            <a:ext cx="4768312" cy="1677692"/>
          </a:xfrm>
        </p:spPr>
        <p:txBody>
          <a:bodyPr/>
          <a:lstStyle>
            <a:lvl1pPr marL="0" indent="0" algn="l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559000-EC54-1E49-90A3-946460934F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8977" y="804621"/>
            <a:ext cx="3185789" cy="11121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E0C9C5A-8EFF-CF45-88E1-7FC438A87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022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9BDD1-09DA-EF42-A651-D660D1B1A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854FF-DC10-C44C-ACF5-202E08E9A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829B2-9829-9842-A76C-0DC34353A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6BB1B-73B0-F24D-8C4A-7B197BF68D18}" type="datetime1">
              <a:rPr lang="en-US"/>
              <a:pPr>
                <a:defRPr/>
              </a:pPr>
              <a:t>2/14/2024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D7CC2-CE69-FC47-83C3-FBFB2E1D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15254-9C13-EC40-812F-10F1A321A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0F6E64F-850E-2748-AE85-F57F88CAC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37125" y="647802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CTA Confidential, © 2019</a:t>
            </a:r>
          </a:p>
        </p:txBody>
      </p:sp>
    </p:spTree>
    <p:extLst>
      <p:ext uri="{BB962C8B-B14F-4D97-AF65-F5344CB8AC3E}">
        <p14:creationId xmlns:p14="http://schemas.microsoft.com/office/powerpoint/2010/main" val="1620593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80217-15F0-B743-8F09-4F23B757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72344-EED2-4448-B187-7AD31EAAB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78688-965F-2448-97D7-9AC67FFE6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FAA9C-4B9A-BD41-8D07-DAB0E8BBE99B}" type="datetime1">
              <a:rPr lang="en-US"/>
              <a:pPr>
                <a:defRPr/>
              </a:pPr>
              <a:t>2/14/2024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2E794-B629-BB49-84C2-ED3617B44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AE7EB-DAA0-7349-B627-933EE7B98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92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8872D-0486-9F45-BC52-91306843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EE12-B135-8A4E-8EC6-CA9F1336F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077B8E-0C93-384E-847E-2477CBE34D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E66F3E-4767-7E49-A938-90EC52606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841EC-04C9-5B4B-8208-88282752A2EA}" type="datetime1">
              <a:rPr lang="en-US"/>
              <a:pPr>
                <a:defRPr/>
              </a:pPr>
              <a:t>2/14/2024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07D03-3568-3344-9F50-E936F6A96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D8068-2F85-684C-A9ED-90C3C0F48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62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EE560-D9A4-AF46-A25F-705E54EB3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4C87C-FCD8-7848-BB5B-A4A1B8733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3DC71-F2DD-F54D-ADCD-C0D55FBFB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13F567-A4CD-FD4D-B55E-A57FA2D2A4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12896A-0AD6-284C-B862-6CED139C8E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9EB09E-18EC-5144-9F08-E6CA0FA6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490DB-DF2D-AE42-977C-4E31D1F3B618}" type="datetime1">
              <a:rPr lang="en-US"/>
              <a:pPr>
                <a:defRPr/>
              </a:pPr>
              <a:t>2/14/2024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C90CE4-6AC6-6D48-B3CB-82A7AF096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CD83A-DFD2-8B45-A39E-DE80FF7A1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08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7A1AB-5469-0A4C-A295-678F57F2A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2B35F9-8832-0F4D-ABE9-B31E7A5B8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770B9-E23C-6D41-8646-9534B9DE32AF}" type="datetime1">
              <a:rPr lang="en-US"/>
              <a:pPr>
                <a:defRPr/>
              </a:pPr>
              <a:t>2/14/2024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1DDF7-C955-5E42-A67B-8A98DAE5F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9D2DC-ED52-5B41-8F9C-155E728EF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1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71106-7681-ED40-B008-F1300E0BE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D0506-DB5D-BE41-A2BE-06306B4F5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7B8B5-8E0A-2541-AA10-93F92216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2F0DB-01BF-0E48-9C0B-DCD05B2968CE}" type="datetime1">
              <a:rPr lang="en-US"/>
              <a:pPr>
                <a:defRPr/>
              </a:pPr>
              <a:t>2/14/2024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BD4BE-3062-DC4E-B588-03CA8D44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15563-AD07-A342-AF19-1C6347AB2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08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64560-1FE1-8544-9828-E44FC6BEB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824ED-3BFB-6D46-BDC6-DF5C58D00F28}" type="datetime1">
              <a:rPr lang="en-US"/>
              <a:pPr>
                <a:defRPr/>
              </a:pPr>
              <a:t>2/14/2024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5545D-D837-2140-B3D6-01C9AD8B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33550-123C-CF48-AC14-B1A1A4D67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20FBA81-A969-8541-9749-3DA03999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37125" y="647802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CTA Confidential, © 2019</a:t>
            </a:r>
          </a:p>
        </p:txBody>
      </p:sp>
    </p:spTree>
    <p:extLst>
      <p:ext uri="{BB962C8B-B14F-4D97-AF65-F5344CB8AC3E}">
        <p14:creationId xmlns:p14="http://schemas.microsoft.com/office/powerpoint/2010/main" val="3060679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F91E2-4E2E-E84A-A563-E617E0E7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08343-8D3E-AE4A-B9A7-4F22A0F97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7C524-EFFF-F54E-B09C-AC7A82E39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FD0EE-7D40-E24B-B43F-1848C5992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7E487-2309-B44A-B947-FD7744778B31}" type="datetime1">
              <a:rPr lang="en-US"/>
              <a:pPr>
                <a:defRPr/>
              </a:pPr>
              <a:t>2/14/2024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BD557-6F1F-B449-A89A-B6B17CC7C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CC7BD-DA68-304C-8E87-A2D74CBB6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06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BA96-EF1E-D74A-B71F-13A83FAFF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917029-7030-0C4F-B988-D7C2E96C08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A3465-3DDB-A14A-8794-380935DED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A5810-DFE0-D847-8189-F810BF2C4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A12E0-6DDD-F343-BC81-20C01A8A9DA5}" type="datetime1">
              <a:rPr lang="en-US"/>
              <a:pPr>
                <a:defRPr/>
              </a:pPr>
              <a:t>2/14/2024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464516-1C19-D049-B7BB-264A63C65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44AA4-EDE4-6F47-B19A-537208D70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28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1E562-AD10-A34C-BCB1-D17CDB56B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376616-AC2E-FC4D-AF74-5F93813FB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0C3CF-D9F2-AE46-BE75-E990758BD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A09F4-F877-CE45-989C-91490FD1F49B}" type="datetime1">
              <a:rPr lang="en-US"/>
              <a:pPr>
                <a:defRPr/>
              </a:pPr>
              <a:t>2/14/2024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D525A-64FC-9241-9896-7026B7751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DA9CD-946D-C74E-91FD-EECD68E28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11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84FB67-444A-2547-9E23-CB7D21322D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F0E2A1-2719-3344-9DCB-20732F321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9C0ED-3C62-B745-AE20-1F6BBB16C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F9FCE-C604-AA4D-8452-5A34CEB274F1}" type="datetime1">
              <a:rPr lang="en-US"/>
              <a:pPr>
                <a:defRPr/>
              </a:pPr>
              <a:t>2/14/2024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F2904-25A4-3C4B-B3E4-DDF569DF4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12297-B53E-0B49-B3FE-0C1D1D8FB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97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426AB-F7BB-BE47-BE74-AB4B52003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A0AE9-4A63-D44B-893A-6F6DF9F82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26DE2-8C16-6E47-8FA2-009CAD2B9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C85B3-F35C-1D45-B02D-756D185DDD01}" type="datetime1">
              <a:rPr lang="en-US"/>
              <a:pPr>
                <a:defRPr/>
              </a:pPr>
              <a:t>2/14/2024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67935-C81A-C148-9C54-64065ED78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1680D-9880-C047-8E0F-E29B5F745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71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6B17A-AFBC-E740-892C-C93B07E1F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A200D-5AFD-7A43-A063-1C05A6387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60B86-8394-8244-8872-59858C970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FE148-7EB9-8D44-82F3-7DE66E2E526A}" type="datetime1">
              <a:rPr lang="en-US"/>
              <a:pPr>
                <a:defRPr/>
              </a:pPr>
              <a:t>2/14/2024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DC57-99F3-4B47-A551-ACB14099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1139C-9105-064A-84E7-BBEEE71AC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01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4AB30-88A4-9644-9A44-70BBE0D71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9BCB3-AC41-F549-A8C8-FE47D1BA15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8BCE6-E507-7D41-8A73-74AEC24BA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B31D15-68DC-5743-891B-95BE64B1D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AEC93-AAE1-8646-9C78-D9C7A00701D5}" type="datetime1">
              <a:rPr lang="en-US"/>
              <a:pPr>
                <a:defRPr/>
              </a:pPr>
              <a:t>2/14/2024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49B4621-B5ED-AA49-BFF7-24E44F209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396E3-6034-9A45-B4ED-85FC0BF20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14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F519-9BB7-664C-B0B8-656C02B6C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530A2-2FEE-404D-9698-39516A69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3269D9-F3A7-214B-B8BA-4E6EF4CB9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2DC8B5-5DF2-174F-ADCB-DC72709A3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752EF0-FAC1-D84D-ADD8-DDF15CA04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8FB57BA-656D-834B-B28C-0F1006981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9ACEB-C13E-2B44-9988-FF68526D4269}" type="datetime1">
              <a:rPr lang="en-US"/>
              <a:pPr>
                <a:defRPr/>
              </a:pPr>
              <a:t>2/14/2024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67DD5F1-CB37-8D45-8FE3-C7989661C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2D459-3FFE-3D42-9496-C17A1BB41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4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D3A7B-98FC-864D-9568-B858A8AE2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03D310-F062-4443-8637-6AE6C8EAC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A9AC1-8563-CE4E-8E21-639A674C4791}" type="datetime1">
              <a:rPr lang="en-US"/>
              <a:pPr>
                <a:defRPr/>
              </a:pPr>
              <a:t>2/14/2024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800DCC9-2F92-1744-A597-E17084C14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AA521-2887-FD46-8889-BA080FD1B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13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5AADD9E-A508-9B44-8E44-05F5A5F37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F2037-A7E4-7745-8B98-B3DBF548A223}" type="datetime1">
              <a:rPr lang="en-US"/>
              <a:pPr>
                <a:defRPr/>
              </a:pPr>
              <a:t>2/14/2024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87A67A-B7B2-F940-8757-451FBBC0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C3C34-31AB-BB46-A75E-08EB4DE9F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89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6F0D4-BA9B-3D40-8B31-DE4548547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71EA9-4843-3C45-B49C-D528F2CA8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D03F06-B733-6341-92F2-1936D15AC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C9CE8B-6A5C-DF4C-9FC1-3DFB1034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D8624-C22C-D948-94EA-B70392618E01}" type="datetime1">
              <a:rPr lang="en-US"/>
              <a:pPr>
                <a:defRPr/>
              </a:pPr>
              <a:t>2/14/2024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00B105-9DE6-B84C-A03A-851BD45F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9B68B-98D0-4440-86B5-17720B22D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5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674650-3783-1844-9799-5A64B770DA0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3A236D-23FF-054C-8958-2AEFE20BD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55802"/>
          <a:stretch/>
        </p:blipFill>
        <p:spPr>
          <a:xfrm>
            <a:off x="412116" y="6311900"/>
            <a:ext cx="1410646" cy="501495"/>
          </a:xfrm>
          <a:prstGeom prst="rect">
            <a:avLst/>
          </a:prstGeom>
        </p:spPr>
      </p:pic>
      <p:sp>
        <p:nvSpPr>
          <p:cNvPr id="1028" name="Title Placeholder 1">
            <a:extLst>
              <a:ext uri="{FF2B5EF4-FFF2-40B4-BE49-F238E27FC236}">
                <a16:creationId xmlns:a16="http://schemas.microsoft.com/office/drawing/2014/main" id="{99FAB361-2E76-824C-BDCC-1886F71EA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F6DD82D6-818D-EB41-9E2D-6CD27AF156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075F7-984F-9F49-97F2-91BB14165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9063" y="6473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CE324F2-372C-AA43-BA45-DD367306EBDA}" type="datetime1">
              <a:rPr lang="en-US"/>
              <a:pPr>
                <a:defRPr/>
              </a:pPr>
              <a:t>2/14/2024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495A1-69AB-A34B-AF18-8D7D52BB8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29188" y="646516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CTA Confidential, ©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29935-F533-DF44-BCBF-3900FECE7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51925" y="6473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7B6C27-65DD-D246-84B8-44DB29C0A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9" r:id="rId12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60F361F-0EFE-3143-9A48-0AFE418FD5B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7730D-9E53-E046-B3DF-69A7B9F136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9063" y="6478022"/>
            <a:ext cx="2114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A98586-606F-5041-9D90-E102B7E991EC}" type="datetime1">
              <a:rPr lang="en-US"/>
              <a:pPr>
                <a:defRPr/>
              </a:pPr>
              <a:t>2/14/2024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9421E-8377-7B4D-91F6-5EC7DB57E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51925" y="64780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184749-C9BF-CA49-BA7D-866FC6ED36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54" name="Title Placeholder 1">
            <a:extLst>
              <a:ext uri="{FF2B5EF4-FFF2-40B4-BE49-F238E27FC236}">
                <a16:creationId xmlns:a16="http://schemas.microsoft.com/office/drawing/2014/main" id="{0C7FA06D-81F6-8844-A331-886895AD08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62025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5" name="Text Placeholder 2">
            <a:extLst>
              <a:ext uri="{FF2B5EF4-FFF2-40B4-BE49-F238E27FC236}">
                <a16:creationId xmlns:a16="http://schemas.microsoft.com/office/drawing/2014/main" id="{09D8A815-01AE-324E-BCE3-0798C707DC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62025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51DFF2-4235-7940-B8D8-414AE92D7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-1783" t="56234" r="-4524" b="-1783"/>
          <a:stretch/>
        </p:blipFill>
        <p:spPr>
          <a:xfrm>
            <a:off x="387401" y="6306454"/>
            <a:ext cx="1499616" cy="5168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1007045" y="1358452"/>
            <a:ext cx="10513440" cy="247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5400" spc="-1" dirty="0">
                <a:solidFill>
                  <a:srgbClr val="143D8D"/>
                </a:solidFill>
                <a:latin typeface="Arial"/>
                <a:ea typeface="DejaVu Sans"/>
              </a:rPr>
              <a:t>How to take clear recordings using the CTA WAVE Device Observation Framework</a:t>
            </a:r>
            <a:endParaRPr lang="en-GB" sz="5400" b="0" strike="noStrike" spc="-1" dirty="0">
              <a:latin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F14F5-D90F-4850-8AB9-5E77262286F2}"/>
              </a:ext>
            </a:extLst>
          </p:cNvPr>
          <p:cNvSpPr txBox="1">
            <a:spLocks/>
          </p:cNvSpPr>
          <p:nvPr/>
        </p:nvSpPr>
        <p:spPr>
          <a:xfrm>
            <a:off x="1524000" y="4288555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Camera and environment set up</a:t>
            </a:r>
          </a:p>
          <a:p>
            <a:pPr marL="0" indent="0" algn="ctr">
              <a:buNone/>
            </a:pPr>
            <a:r>
              <a:rPr lang="en-US" i="1" dirty="0"/>
              <a:t>Provided by Resillion UK Limited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0" y="0"/>
            <a:ext cx="12192000" cy="571936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600" spc="-1" dirty="0">
                <a:solidFill>
                  <a:srgbClr val="000000"/>
                </a:solidFill>
                <a:latin typeface="Calibri"/>
              </a:rPr>
              <a:t>Device display is too dim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838080" y="1265400"/>
            <a:ext cx="10513440" cy="522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800" b="0" strike="noStrike" spc="-1" dirty="0">
              <a:latin typeface="Arial"/>
            </a:endParaRPr>
          </a:p>
        </p:txBody>
      </p:sp>
      <p:pic>
        <p:nvPicPr>
          <p:cNvPr id="5" name="Graphic 4" descr="Badge Cross with solid fill">
            <a:extLst>
              <a:ext uri="{FF2B5EF4-FFF2-40B4-BE49-F238E27FC236}">
                <a16:creationId xmlns:a16="http://schemas.microsoft.com/office/drawing/2014/main" id="{46030330-EFE9-41F9-86D0-5949716E0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38" y="-100282"/>
            <a:ext cx="975065" cy="975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09AFE8-89E4-8FE1-8ACF-F954080DA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319" y="1189276"/>
            <a:ext cx="8006043" cy="440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96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0" y="0"/>
            <a:ext cx="12192000" cy="571936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600" spc="-1" dirty="0">
                <a:solidFill>
                  <a:srgbClr val="000000"/>
                </a:solidFill>
                <a:latin typeface="Calibri"/>
              </a:rPr>
              <a:t>Device display is too bright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838080" y="1265400"/>
            <a:ext cx="10513440" cy="522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800" b="0" strike="noStrike" spc="-1" dirty="0">
              <a:latin typeface="Arial"/>
            </a:endParaRPr>
          </a:p>
        </p:txBody>
      </p:sp>
      <p:pic>
        <p:nvPicPr>
          <p:cNvPr id="5" name="Graphic 4" descr="Badge Cross with solid fill">
            <a:extLst>
              <a:ext uri="{FF2B5EF4-FFF2-40B4-BE49-F238E27FC236}">
                <a16:creationId xmlns:a16="http://schemas.microsoft.com/office/drawing/2014/main" id="{8A7B7BA8-B487-4C65-8EF9-E0D27276E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38" y="-100282"/>
            <a:ext cx="975065" cy="975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7B649B-62CB-7EC7-177F-F43EEE4EE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508" y="1118586"/>
            <a:ext cx="8536897" cy="476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5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838080" y="365040"/>
            <a:ext cx="10513440" cy="8982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4400" b="1" spc="-1" dirty="0">
                <a:solidFill>
                  <a:srgbClr val="000000"/>
                </a:solidFill>
                <a:latin typeface="Calibri Light"/>
              </a:rPr>
              <a:t>Camera set up</a:t>
            </a:r>
            <a:endParaRPr lang="en-GB" sz="4400" b="0" strike="noStrike" spc="-1" dirty="0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838080" y="1007948"/>
            <a:ext cx="10513440" cy="54850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b="0" strike="noStrike" spc="-1" dirty="0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The camera must be set to record at a minimum of </a:t>
            </a:r>
            <a:r>
              <a:rPr lang="en-GB" sz="2800" spc="-1" dirty="0">
                <a:solidFill>
                  <a:srgbClr val="000000"/>
                </a:solidFill>
                <a:latin typeface="Calibri"/>
                <a:ea typeface="DejaVu Sans"/>
              </a:rPr>
              <a:t>around 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120 frames per second in full HD (we note some cameras may not record at exactly 120fps).</a:t>
            </a: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The camera should be zoomed in to capture the display as large as possible whilst still containing all the screen image including the red edge markers.</a:t>
            </a: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Adjust lens settings accordingly to avoid lens distortion.</a:t>
            </a: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8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The camera </a:t>
            </a:r>
            <a:r>
              <a:rPr lang="en-GB" sz="2800" spc="-1" dirty="0">
                <a:latin typeface="Calibri" panose="020F0502020204030204" pitchFamily="34" charset="0"/>
                <a:cs typeface="Calibri" panose="020F0502020204030204" pitchFamily="34" charset="0"/>
              </a:rPr>
              <a:t>must</a:t>
            </a:r>
            <a:r>
              <a:rPr lang="en-GB" sz="28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 be manually focused on the device screen to produce a sharp image.</a:t>
            </a:r>
          </a:p>
          <a:p>
            <a:pPr marL="685800" lvl="1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800" spc="-1" dirty="0">
                <a:latin typeface="Calibri" panose="020F0502020204030204" pitchFamily="34" charset="0"/>
                <a:cs typeface="Calibri" panose="020F0502020204030204" pitchFamily="34" charset="0"/>
              </a:rPr>
              <a:t>do not use auto-focus. This may drift during a recording session depending on the images on screen.</a:t>
            </a:r>
            <a:endParaRPr lang="en-GB" sz="2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51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0" y="0"/>
            <a:ext cx="12192000" cy="571936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600" spc="-1" dirty="0">
                <a:solidFill>
                  <a:srgbClr val="000000"/>
                </a:solidFill>
                <a:latin typeface="Calibri"/>
              </a:rPr>
              <a:t>Camera is zoomed out too far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838080" y="1265400"/>
            <a:ext cx="10513440" cy="522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800" b="0" strike="noStrike" spc="-1" dirty="0">
              <a:latin typeface="Arial"/>
            </a:endParaRPr>
          </a:p>
        </p:txBody>
      </p:sp>
      <p:pic>
        <p:nvPicPr>
          <p:cNvPr id="5" name="Graphic 4" descr="Badge Cross with solid fill">
            <a:extLst>
              <a:ext uri="{FF2B5EF4-FFF2-40B4-BE49-F238E27FC236}">
                <a16:creationId xmlns:a16="http://schemas.microsoft.com/office/drawing/2014/main" id="{7006C92F-2065-4B7A-9766-E7D8018EF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38" y="-100282"/>
            <a:ext cx="975065" cy="975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F2DDE0-E052-CF99-6021-D76C7217B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698" y="1411550"/>
            <a:ext cx="8412093" cy="434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73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0" y="0"/>
            <a:ext cx="12192000" cy="571936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600" spc="-1" dirty="0">
                <a:solidFill>
                  <a:srgbClr val="000000"/>
                </a:solidFill>
                <a:latin typeface="Calibri"/>
              </a:rPr>
              <a:t>Camera is zoomed in too close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838080" y="1265400"/>
            <a:ext cx="10513440" cy="522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800" b="0" strike="noStrike" spc="-1" dirty="0">
              <a:latin typeface="Arial"/>
            </a:endParaRPr>
          </a:p>
        </p:txBody>
      </p:sp>
      <p:pic>
        <p:nvPicPr>
          <p:cNvPr id="5" name="Graphic 4" descr="Badge Cross with solid fill">
            <a:extLst>
              <a:ext uri="{FF2B5EF4-FFF2-40B4-BE49-F238E27FC236}">
                <a16:creationId xmlns:a16="http://schemas.microsoft.com/office/drawing/2014/main" id="{0006CE5E-0A96-4F4D-841F-E3CACED3D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38" y="-100282"/>
            <a:ext cx="975065" cy="975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E8D993-29EB-C0A4-522E-6205E8A85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619" y="1262333"/>
            <a:ext cx="7904762" cy="4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80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BF442C-4C5D-B2DC-0502-491EB907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C3C34-31AB-BB46-A75E-08EB4DE9F14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60666DA2-03E1-C070-8D98-5CFAA7B10E5E}"/>
              </a:ext>
            </a:extLst>
          </p:cNvPr>
          <p:cNvSpPr/>
          <p:nvPr/>
        </p:nvSpPr>
        <p:spPr>
          <a:xfrm>
            <a:off x="0" y="0"/>
            <a:ext cx="12192000" cy="571936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600" spc="-1" dirty="0">
                <a:solidFill>
                  <a:srgbClr val="000000"/>
                </a:solidFill>
                <a:latin typeface="Calibri"/>
              </a:rPr>
              <a:t>Lens set to wide view</a:t>
            </a:r>
            <a:endParaRPr lang="en-GB" sz="3600" b="0" strike="noStrike" spc="-1" dirty="0">
              <a:latin typeface="Arial"/>
            </a:endParaRPr>
          </a:p>
        </p:txBody>
      </p:sp>
      <p:pic>
        <p:nvPicPr>
          <p:cNvPr id="8" name="Graphic 7" descr="Badge Cross with solid fill">
            <a:extLst>
              <a:ext uri="{FF2B5EF4-FFF2-40B4-BE49-F238E27FC236}">
                <a16:creationId xmlns:a16="http://schemas.microsoft.com/office/drawing/2014/main" id="{01B59DCC-60CC-2F3B-2A40-A3E823E06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38" y="-100282"/>
            <a:ext cx="975065" cy="975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4782FF-57D9-69C9-BE04-BAC9F60DD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381" y="1159975"/>
            <a:ext cx="7169510" cy="453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31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0" y="0"/>
            <a:ext cx="12192000" cy="571936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600" spc="-1" dirty="0">
                <a:solidFill>
                  <a:srgbClr val="000000"/>
                </a:solidFill>
                <a:latin typeface="Calibri"/>
              </a:rPr>
              <a:t>Camera is out of focus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838080" y="1265400"/>
            <a:ext cx="10513440" cy="522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800" b="0" strike="noStrike" spc="-1" dirty="0">
              <a:latin typeface="Arial"/>
            </a:endParaRPr>
          </a:p>
        </p:txBody>
      </p:sp>
      <p:pic>
        <p:nvPicPr>
          <p:cNvPr id="5" name="Graphic 4" descr="Badge Cross with solid fill">
            <a:extLst>
              <a:ext uri="{FF2B5EF4-FFF2-40B4-BE49-F238E27FC236}">
                <a16:creationId xmlns:a16="http://schemas.microsoft.com/office/drawing/2014/main" id="{27E1AE54-C429-4AC4-9ACD-58595ACAD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38" y="-100282"/>
            <a:ext cx="975065" cy="975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4D1057-6E3F-2118-B3C8-0745E84C5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897" y="1340528"/>
            <a:ext cx="7816310" cy="425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07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0" y="0"/>
            <a:ext cx="12192000" cy="571936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600" b="0" strike="noStrike" spc="-1" dirty="0">
                <a:solidFill>
                  <a:srgbClr val="000000"/>
                </a:solidFill>
                <a:latin typeface="Calibri"/>
              </a:rPr>
              <a:t>Camera is using auto focus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</a:rPr>
              <a:t>(</a:t>
            </a:r>
            <a:r>
              <a:rPr lang="en-GB" sz="2000" b="1" spc="-1" dirty="0">
                <a:solidFill>
                  <a:srgbClr val="000000"/>
                </a:solidFill>
                <a:latin typeface="Calibri Light"/>
              </a:rPr>
              <a:t>which may drift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</a:rPr>
              <a:t>)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838080" y="1265400"/>
            <a:ext cx="10513440" cy="522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800" b="0" strike="noStrike" spc="-1" dirty="0">
              <a:latin typeface="Arial"/>
            </a:endParaRPr>
          </a:p>
        </p:txBody>
      </p:sp>
      <p:pic>
        <p:nvPicPr>
          <p:cNvPr id="5" name="Graphic 4" descr="Badge Cross with solid fill">
            <a:extLst>
              <a:ext uri="{FF2B5EF4-FFF2-40B4-BE49-F238E27FC236}">
                <a16:creationId xmlns:a16="http://schemas.microsoft.com/office/drawing/2014/main" id="{3B89341E-ACF2-4EBC-B2D6-6D586EC01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838" y="-100282"/>
            <a:ext cx="975065" cy="975065"/>
          </a:xfrm>
          <a:prstGeom prst="rect">
            <a:avLst/>
          </a:prstGeom>
        </p:spPr>
      </p:pic>
      <p:pic>
        <p:nvPicPr>
          <p:cNvPr id="4" name="Media2_2">
            <a:hlinkClick r:id="" action="ppaction://media"/>
            <a:extLst>
              <a:ext uri="{FF2B5EF4-FFF2-40B4-BE49-F238E27FC236}">
                <a16:creationId xmlns:a16="http://schemas.microsoft.com/office/drawing/2014/main" id="{4A5195CB-E295-26A9-3AB9-7700910CB8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3877" y="874783"/>
            <a:ext cx="9036981" cy="508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3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838080" y="365040"/>
            <a:ext cx="10513440" cy="8982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4400" b="1" spc="-1" dirty="0">
                <a:solidFill>
                  <a:srgbClr val="000000"/>
                </a:solidFill>
                <a:latin typeface="Calibri Light"/>
              </a:rPr>
              <a:t>Recording duration</a:t>
            </a:r>
            <a:endParaRPr lang="en-GB" sz="4400" b="0" strike="noStrike" spc="-1" dirty="0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838080" y="1265400"/>
            <a:ext cx="10513440" cy="522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800" b="0" strike="noStrike" spc="-1" dirty="0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3200" spc="-1" dirty="0">
                <a:solidFill>
                  <a:srgbClr val="000000"/>
                </a:solidFill>
                <a:latin typeface="Calibri"/>
                <a:ea typeface="DejaVu Sans"/>
              </a:rPr>
              <a:t>The r</a:t>
            </a:r>
            <a:r>
              <a:rPr lang="en-GB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ecording must be started prior to the Test Runner session starting, and stopped after the session has completed.</a:t>
            </a:r>
          </a:p>
          <a:p>
            <a:pPr marL="685800" lvl="1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3200" spc="-1" dirty="0">
                <a:solidFill>
                  <a:srgbClr val="000000"/>
                </a:solidFill>
                <a:latin typeface="Calibri"/>
                <a:ea typeface="DejaVu Sans"/>
              </a:rPr>
              <a:t>Note the Observation Framework relies on detecting QR codes presented before and after the test video is displayed.</a:t>
            </a:r>
            <a:endParaRPr lang="en-GB" sz="32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Only one test session shall be contained in a single recording. </a:t>
            </a: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single session may contain multiple tests.</a:t>
            </a: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32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Long duration test must be recorded on its own.</a:t>
            </a:r>
            <a:endParaRPr lang="en-GB" sz="32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266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0" y="-1"/>
            <a:ext cx="12192000" cy="712312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600" b="0" strike="noStrike" spc="-1" dirty="0">
                <a:solidFill>
                  <a:srgbClr val="000000"/>
                </a:solidFill>
                <a:latin typeface="Calibri"/>
              </a:rPr>
              <a:t>Delayed recording start: pre-test QR code is missing 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838080" y="1265400"/>
            <a:ext cx="10513440" cy="522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800" b="0" strike="noStrike" spc="-1" dirty="0">
              <a:latin typeface="Arial"/>
            </a:endParaRPr>
          </a:p>
        </p:txBody>
      </p:sp>
      <p:pic>
        <p:nvPicPr>
          <p:cNvPr id="5" name="Graphic 4" descr="Badge Cross with solid fill">
            <a:extLst>
              <a:ext uri="{FF2B5EF4-FFF2-40B4-BE49-F238E27FC236}">
                <a16:creationId xmlns:a16="http://schemas.microsoft.com/office/drawing/2014/main" id="{0BD9C66C-ECBD-4947-97B4-F4E6E5732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838" y="-100282"/>
            <a:ext cx="975065" cy="975065"/>
          </a:xfrm>
          <a:prstGeom prst="rect">
            <a:avLst/>
          </a:prstGeom>
        </p:spPr>
      </p:pic>
      <p:pic>
        <p:nvPicPr>
          <p:cNvPr id="4" name="Media3_2">
            <a:hlinkClick r:id="" action="ppaction://media"/>
            <a:extLst>
              <a:ext uri="{FF2B5EF4-FFF2-40B4-BE49-F238E27FC236}">
                <a16:creationId xmlns:a16="http://schemas.microsoft.com/office/drawing/2014/main" id="{8C49D8B6-9A68-A32A-99B7-680AC0CC2B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4175" y="874783"/>
            <a:ext cx="8869332" cy="498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7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838080" y="365040"/>
            <a:ext cx="10513440" cy="8982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4400" b="1" spc="-1" dirty="0">
                <a:solidFill>
                  <a:srgbClr val="000000"/>
                </a:solidFill>
                <a:latin typeface="Calibri Light"/>
              </a:rPr>
              <a:t>Camera and Device Set Up</a:t>
            </a:r>
            <a:endParaRPr lang="en-GB" sz="4400" b="0" strike="noStrike" spc="-1" dirty="0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838080" y="1265400"/>
            <a:ext cx="10513440" cy="522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800" b="0" strike="noStrike" spc="-1" dirty="0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32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The device </a:t>
            </a:r>
            <a:r>
              <a:rPr lang="en-GB" sz="3200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must</a:t>
            </a:r>
            <a:r>
              <a:rPr lang="en-GB" sz="32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be mounted on a stable stand/support.</a:t>
            </a: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32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The camera m</a:t>
            </a:r>
            <a:r>
              <a:rPr lang="en-GB" sz="3200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ust be </a:t>
            </a:r>
            <a:r>
              <a:rPr lang="en-GB" sz="32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mounted on a stable tripod/support.</a:t>
            </a: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3200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The c</a:t>
            </a:r>
            <a:r>
              <a:rPr lang="en-GB" sz="32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amera </a:t>
            </a:r>
            <a:r>
              <a:rPr lang="en-GB" sz="32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lens </a:t>
            </a:r>
            <a:r>
              <a:rPr lang="en-GB" sz="3200" spc="-1" dirty="0">
                <a:latin typeface="Calibri" panose="020F0502020204030204" pitchFamily="34" charset="0"/>
                <a:cs typeface="Calibri" panose="020F0502020204030204" pitchFamily="34" charset="0"/>
              </a:rPr>
              <a:t>must</a:t>
            </a:r>
            <a:r>
              <a:rPr lang="en-GB" sz="32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 point directly at the device screen at a 90 degree angle.</a:t>
            </a: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3200" spc="-1" dirty="0">
                <a:latin typeface="Calibri" panose="020F0502020204030204" pitchFamily="34" charset="0"/>
                <a:cs typeface="Calibri" panose="020F0502020204030204" pitchFamily="34" charset="0"/>
              </a:rPr>
              <a:t>The camera shall directly capture the DUT screen. Do not cast the screen to a different device to then record. Recording a screen cast to may cause missing frames.</a:t>
            </a: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3200" spc="-1" dirty="0">
                <a:latin typeface="Calibri" panose="020F0502020204030204" pitchFamily="34" charset="0"/>
                <a:cs typeface="Calibri" panose="020F0502020204030204" pitchFamily="34" charset="0"/>
              </a:rPr>
              <a:t>Wired audio recording should be used for audio only (S8 audio tests) and combined video audio tests (S9 tests).</a:t>
            </a:r>
            <a:endParaRPr lang="en-GB" sz="32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0" y="-1"/>
            <a:ext cx="12192000" cy="712312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600" b="0" strike="noStrike" spc="-1" dirty="0">
                <a:solidFill>
                  <a:srgbClr val="000000"/>
                </a:solidFill>
                <a:latin typeface="Calibri"/>
              </a:rPr>
              <a:t>pre-test QR code as follows </a:t>
            </a:r>
            <a:r>
              <a:rPr lang="en-GB" sz="3600" spc="-1" dirty="0">
                <a:solidFill>
                  <a:srgbClr val="000000"/>
                </a:solidFill>
                <a:latin typeface="Calibri"/>
              </a:rPr>
              <a:t>must</a:t>
            </a:r>
            <a:r>
              <a:rPr lang="en-GB" sz="3600" b="0" strike="noStrike" spc="-1" dirty="0">
                <a:solidFill>
                  <a:srgbClr val="000000"/>
                </a:solidFill>
                <a:latin typeface="Calibri"/>
              </a:rPr>
              <a:t> be included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838080" y="1265400"/>
            <a:ext cx="10513440" cy="522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800" b="0" strike="noStrike" spc="-1" dirty="0">
              <a:latin typeface="Arial"/>
            </a:endParaRPr>
          </a:p>
        </p:txBody>
      </p:sp>
      <p:pic>
        <p:nvPicPr>
          <p:cNvPr id="7" name="Picture 6" descr="A screen shot of a qr code&#10;&#10;Description automatically generated">
            <a:extLst>
              <a:ext uri="{FF2B5EF4-FFF2-40B4-BE49-F238E27FC236}">
                <a16:creationId xmlns:a16="http://schemas.microsoft.com/office/drawing/2014/main" id="{F6F74670-C770-13F5-AC11-51C20603A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560" y="959717"/>
            <a:ext cx="9104867" cy="512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59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0" y="0"/>
            <a:ext cx="12192000" cy="697584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600" spc="-1" dirty="0">
                <a:solidFill>
                  <a:srgbClr val="000000"/>
                </a:solidFill>
                <a:latin typeface="Calibri"/>
              </a:rPr>
              <a:t>Recording stopped too soon: end test QR codes missing 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838080" y="1265400"/>
            <a:ext cx="10513440" cy="522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800" b="0" strike="noStrike" spc="-1" dirty="0">
              <a:latin typeface="Arial"/>
            </a:endParaRPr>
          </a:p>
        </p:txBody>
      </p:sp>
      <p:pic>
        <p:nvPicPr>
          <p:cNvPr id="5" name="Graphic 4" descr="Badge Cross with solid fill">
            <a:extLst>
              <a:ext uri="{FF2B5EF4-FFF2-40B4-BE49-F238E27FC236}">
                <a16:creationId xmlns:a16="http://schemas.microsoft.com/office/drawing/2014/main" id="{4CEAF792-BFE1-4140-8DDE-C939C4FF6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78916"/>
            <a:ext cx="975065" cy="975065"/>
          </a:xfrm>
          <a:prstGeom prst="rect">
            <a:avLst/>
          </a:prstGeom>
        </p:spPr>
      </p:pic>
      <p:pic>
        <p:nvPicPr>
          <p:cNvPr id="2" name="Media4_3">
            <a:hlinkClick r:id="" action="ppaction://media"/>
            <a:extLst>
              <a:ext uri="{FF2B5EF4-FFF2-40B4-BE49-F238E27FC236}">
                <a16:creationId xmlns:a16="http://schemas.microsoft.com/office/drawing/2014/main" id="{7DD0ED86-9C1E-F581-D6A9-6F1A748C5C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9740" y="896149"/>
            <a:ext cx="9204384" cy="51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9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0" y="0"/>
            <a:ext cx="12192000" cy="697584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600" spc="-1" dirty="0">
                <a:solidFill>
                  <a:srgbClr val="000000"/>
                </a:solidFill>
                <a:latin typeface="Calibri"/>
              </a:rPr>
              <a:t>Stop recording when full test session is completed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838080" y="1265400"/>
            <a:ext cx="10513440" cy="522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A13FC-C277-4B1B-BF98-54236F131F65}"/>
              </a:ext>
            </a:extLst>
          </p:cNvPr>
          <p:cNvSpPr txBox="1"/>
          <p:nvPr/>
        </p:nvSpPr>
        <p:spPr>
          <a:xfrm>
            <a:off x="379428" y="840668"/>
            <a:ext cx="1000890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spc="-1" dirty="0">
                <a:solidFill>
                  <a:srgbClr val="000000"/>
                </a:solidFill>
                <a:latin typeface="Calibri"/>
                <a:ea typeface="DejaVu Sans"/>
              </a:rPr>
              <a:t>User will see the following screen when a </a:t>
            </a:r>
            <a:r>
              <a:rPr lang="en-GB" sz="2400" spc="-1" dirty="0">
                <a:solidFill>
                  <a:srgbClr val="000000"/>
                </a:solidFill>
                <a:latin typeface="Calibri"/>
              </a:rPr>
              <a:t>test session is completed</a:t>
            </a:r>
            <a:endParaRPr lang="en-GB" sz="24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CB994B8-C160-6E6F-0210-6E1D1EDBB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486" y="1391214"/>
            <a:ext cx="8368064" cy="462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18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-1200" y="0"/>
            <a:ext cx="12192000" cy="571936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600" b="1" spc="-1" dirty="0">
                <a:solidFill>
                  <a:srgbClr val="000000"/>
                </a:solidFill>
                <a:latin typeface="Calibri Light"/>
              </a:rPr>
              <a:t>Without stable support / mount</a:t>
            </a:r>
            <a:endParaRPr lang="en-GB" sz="3600" b="0" strike="noStrike" spc="-1" dirty="0">
              <a:latin typeface="Arial"/>
            </a:endParaRPr>
          </a:p>
        </p:txBody>
      </p:sp>
      <p:pic>
        <p:nvPicPr>
          <p:cNvPr id="4" name="Graphic 3" descr="Badge Cross with solid fill">
            <a:extLst>
              <a:ext uri="{FF2B5EF4-FFF2-40B4-BE49-F238E27FC236}">
                <a16:creationId xmlns:a16="http://schemas.microsoft.com/office/drawing/2014/main" id="{1374BACE-03E7-4181-8C37-61D5C2266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83" y="-76865"/>
            <a:ext cx="975065" cy="975065"/>
          </a:xfrm>
          <a:prstGeom prst="rect">
            <a:avLst/>
          </a:prstGeom>
        </p:spPr>
      </p:pic>
      <p:pic>
        <p:nvPicPr>
          <p:cNvPr id="2" name="Media1_2">
            <a:hlinkClick r:id="" action="ppaction://media"/>
            <a:extLst>
              <a:ext uri="{FF2B5EF4-FFF2-40B4-BE49-F238E27FC236}">
                <a16:creationId xmlns:a16="http://schemas.microsoft.com/office/drawing/2014/main" id="{AADCD3BE-D078-EA9B-0DC8-7FC067C865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6800" y="720647"/>
            <a:ext cx="9376000" cy="52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7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0" y="0"/>
            <a:ext cx="12192000" cy="571936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600" b="1" spc="-1" dirty="0">
                <a:solidFill>
                  <a:srgbClr val="000000"/>
                </a:solidFill>
                <a:latin typeface="Calibri Light"/>
              </a:rPr>
              <a:t>Camera not pointing at 90° to screen</a:t>
            </a:r>
            <a:endParaRPr lang="en-GB" sz="3600" b="0" strike="noStrike" spc="-1" dirty="0">
              <a:latin typeface="Arial"/>
            </a:endParaRPr>
          </a:p>
        </p:txBody>
      </p:sp>
      <p:pic>
        <p:nvPicPr>
          <p:cNvPr id="5" name="Graphic 4" descr="Badge Cross with solid fill">
            <a:extLst>
              <a:ext uri="{FF2B5EF4-FFF2-40B4-BE49-F238E27FC236}">
                <a16:creationId xmlns:a16="http://schemas.microsoft.com/office/drawing/2014/main" id="{431540CE-94DD-4436-BE8E-CF1FB6232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83" y="-76865"/>
            <a:ext cx="975065" cy="975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110C80-4CBD-158F-BC68-3F9C8727F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934" y="675638"/>
            <a:ext cx="8336132" cy="533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47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838080" y="365040"/>
            <a:ext cx="10513440" cy="8982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4400" b="1" spc="-1" dirty="0">
                <a:solidFill>
                  <a:srgbClr val="000000"/>
                </a:solidFill>
                <a:latin typeface="Calibri Light"/>
              </a:rPr>
              <a:t>Environment set up</a:t>
            </a:r>
            <a:endParaRPr lang="en-GB" sz="4400" b="0" strike="noStrike" spc="-1" dirty="0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838080" y="1265400"/>
            <a:ext cx="10513440" cy="522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800" b="0" strike="noStrike" spc="-1" dirty="0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The device must be in a light-controlled environment with no bright surrounding lights, and no glare or reflections on the device screen.</a:t>
            </a: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3200" dirty="0"/>
              <a:t>The device screen must not be obscured by anything, for example trailing cables, mouse cursor, etc.</a:t>
            </a:r>
            <a:endParaRPr lang="en-GB" sz="32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919178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0" y="0"/>
            <a:ext cx="12192000" cy="571936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600" spc="-1" dirty="0">
                <a:solidFill>
                  <a:srgbClr val="000000"/>
                </a:solidFill>
                <a:latin typeface="Calibri"/>
                <a:ea typeface="DejaVu Sans"/>
              </a:rPr>
              <a:t>R</a:t>
            </a:r>
            <a:r>
              <a:rPr lang="en-GB" sz="3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eflections on the device screen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838080" y="1265400"/>
            <a:ext cx="10513440" cy="522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800" b="0" strike="noStrike" spc="-1" dirty="0">
              <a:latin typeface="Arial"/>
            </a:endParaRPr>
          </a:p>
        </p:txBody>
      </p:sp>
      <p:pic>
        <p:nvPicPr>
          <p:cNvPr id="5" name="Graphic 4" descr="Badge Cross with solid fill">
            <a:extLst>
              <a:ext uri="{FF2B5EF4-FFF2-40B4-BE49-F238E27FC236}">
                <a16:creationId xmlns:a16="http://schemas.microsoft.com/office/drawing/2014/main" id="{268F6129-55BD-4D71-B7D8-38A6BF301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38" y="-76865"/>
            <a:ext cx="975065" cy="975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A1AD24-CCE8-06C7-FA0F-4D4FD70B7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067" y="1012054"/>
            <a:ext cx="9020298" cy="494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57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0" y="0"/>
            <a:ext cx="12192000" cy="571936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600" dirty="0"/>
              <a:t>Screen partially obscured by trailing cable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838080" y="1265400"/>
            <a:ext cx="10513440" cy="522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800" b="0" strike="noStrike" spc="-1" dirty="0">
              <a:latin typeface="Arial"/>
            </a:endParaRPr>
          </a:p>
        </p:txBody>
      </p:sp>
      <p:pic>
        <p:nvPicPr>
          <p:cNvPr id="5" name="Graphic 4" descr="Badge Cross with solid fill">
            <a:extLst>
              <a:ext uri="{FF2B5EF4-FFF2-40B4-BE49-F238E27FC236}">
                <a16:creationId xmlns:a16="http://schemas.microsoft.com/office/drawing/2014/main" id="{08CB425F-94A4-40F2-8146-3E24E952A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838" y="-100282"/>
            <a:ext cx="975065" cy="975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5F2DE5-1B55-7CE8-640C-562D963D1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799" y="1011104"/>
            <a:ext cx="8937257" cy="483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30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0" y="0"/>
            <a:ext cx="12192000" cy="571936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600" dirty="0"/>
              <a:t>Screen partially obscured by cursor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838080" y="1265400"/>
            <a:ext cx="10513440" cy="522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800" b="0" strike="noStrike" spc="-1" dirty="0">
              <a:latin typeface="Arial"/>
            </a:endParaRPr>
          </a:p>
        </p:txBody>
      </p:sp>
      <p:pic>
        <p:nvPicPr>
          <p:cNvPr id="6" name="Graphic 5" descr="Badge Cross with solid fill">
            <a:extLst>
              <a:ext uri="{FF2B5EF4-FFF2-40B4-BE49-F238E27FC236}">
                <a16:creationId xmlns:a16="http://schemas.microsoft.com/office/drawing/2014/main" id="{F8B85407-7610-41E0-888C-6AAF346C4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38" y="-100282"/>
            <a:ext cx="975065" cy="975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EE13B4-61A2-102B-7292-45173C168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625" y="1043878"/>
            <a:ext cx="8610548" cy="477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27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838080" y="365040"/>
            <a:ext cx="10513440" cy="8982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4400" b="1" spc="-1" dirty="0">
                <a:solidFill>
                  <a:srgbClr val="000000"/>
                </a:solidFill>
                <a:latin typeface="Calibri Light"/>
              </a:rPr>
              <a:t>Device set up</a:t>
            </a:r>
            <a:endParaRPr lang="en-GB" sz="4400" b="0" strike="noStrike" spc="-1" dirty="0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838080" y="1019175"/>
            <a:ext cx="10513440" cy="5004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600" b="0" strike="noStrike" spc="-1" dirty="0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8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The device's screen brightness </a:t>
            </a:r>
            <a:r>
              <a:rPr lang="en-GB" sz="2800" spc="-1" dirty="0">
                <a:latin typeface="Calibri" panose="020F0502020204030204" pitchFamily="34" charset="0"/>
                <a:cs typeface="Calibri" panose="020F0502020204030204" pitchFamily="34" charset="0"/>
              </a:rPr>
              <a:t>must</a:t>
            </a:r>
            <a:r>
              <a:rPr lang="en-GB" sz="28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 be adjusted to be neither too bright nor too dim.</a:t>
            </a:r>
          </a:p>
          <a:p>
            <a:pPr marL="685800" lvl="1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8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too dim and the QR code cannot be discerned.</a:t>
            </a:r>
          </a:p>
          <a:p>
            <a:pPr marL="685800" lvl="1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8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too bright and the white will "bleed" and prevent the QR code being recognised.</a:t>
            </a: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800" spc="-1" dirty="0">
                <a:latin typeface="Calibri" panose="020F0502020204030204" pitchFamily="34" charset="0"/>
                <a:cs typeface="Calibri" panose="020F0502020204030204" pitchFamily="34" charset="0"/>
              </a:rPr>
              <a:t>The environment light source and camera exposure settings will also impact on the brightness of the recordings.</a:t>
            </a:r>
          </a:p>
          <a:p>
            <a:pPr marL="685800" lvl="1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8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Increasing screen brightness in dark room may cause the QR code to bleed.</a:t>
            </a:r>
          </a:p>
          <a:p>
            <a:pPr marL="685800" lvl="1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800" spc="-1" dirty="0">
                <a:latin typeface="Calibri" panose="020F0502020204030204" pitchFamily="34" charset="0"/>
                <a:cs typeface="Calibri" panose="020F0502020204030204" pitchFamily="34" charset="0"/>
              </a:rPr>
              <a:t>Reducing the </a:t>
            </a:r>
            <a:r>
              <a:rPr lang="en-GB" sz="28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screen brightness in bright room may cause the QR code not to be captured.</a:t>
            </a:r>
          </a:p>
          <a:p>
            <a:pPr marL="457200">
              <a:lnSpc>
                <a:spcPct val="100000"/>
              </a:lnSpc>
              <a:tabLst>
                <a:tab pos="0" algn="l"/>
              </a:tabLst>
            </a:pPr>
            <a:endParaRPr lang="en-GB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4828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A Template  -  Read-Only" id="{BE3C5A11-3FDA-3848-BA03-7C2A7ACDEDCF}" vid="{40927512-99EA-7D4C-9164-B596027516A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A Template  -  Read-Only" id="{BE3C5A11-3FDA-3848-BA03-7C2A7ACDEDCF}" vid="{C224BDA1-DF3C-C245-8F30-975D127EFE6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</TotalTime>
  <Words>561</Words>
  <Application>Microsoft Office PowerPoint</Application>
  <PresentationFormat>Widescreen</PresentationFormat>
  <Paragraphs>55</Paragraphs>
  <Slides>22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Law, Will</dc:creator>
  <cp:lastModifiedBy>Yan Jiang</cp:lastModifiedBy>
  <cp:revision>64</cp:revision>
  <cp:lastPrinted>2019-05-16T13:53:46Z</cp:lastPrinted>
  <dcterms:created xsi:type="dcterms:W3CDTF">2021-06-10T19:20:46Z</dcterms:created>
  <dcterms:modified xsi:type="dcterms:W3CDTF">2024-02-14T12:27:37Z</dcterms:modified>
</cp:coreProperties>
</file>